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 id="2147483675" r:id="rId4"/>
    <p:sldMasterId id="2147483687" r:id="rId5"/>
    <p:sldMasterId id="2147483699" r:id="rId6"/>
    <p:sldMasterId id="2147483711" r:id="rId7"/>
    <p:sldMasterId id="2147483726" r:id="rId8"/>
    <p:sldMasterId id="2147483739" r:id="rId9"/>
    <p:sldMasterId id="2147483752" r:id="rId10"/>
  </p:sldMasterIdLst>
  <p:notesMasterIdLst>
    <p:notesMasterId r:id="rId13"/>
  </p:notesMasterIdLst>
  <p:sldIdLst>
    <p:sldId id="1141" r:id="rId11"/>
    <p:sldId id="1116" r:id="rId12"/>
    <p:sldId id="310" r:id="rId14"/>
    <p:sldId id="311" r:id="rId15"/>
    <p:sldId id="312" r:id="rId16"/>
    <p:sldId id="313" r:id="rId17"/>
    <p:sldId id="867" r:id="rId18"/>
    <p:sldId id="1140" r:id="rId19"/>
    <p:sldId id="626" r:id="rId20"/>
    <p:sldId id="635" r:id="rId21"/>
    <p:sldId id="649" r:id="rId22"/>
    <p:sldId id="950" r:id="rId23"/>
    <p:sldId id="951" r:id="rId24"/>
    <p:sldId id="952" r:id="rId25"/>
    <p:sldId id="953" r:id="rId26"/>
    <p:sldId id="461" r:id="rId27"/>
    <p:sldId id="277" r:id="rId28"/>
    <p:sldId id="278" r:id="rId29"/>
    <p:sldId id="279" r:id="rId30"/>
    <p:sldId id="478" r:id="rId31"/>
    <p:sldId id="280" r:id="rId32"/>
    <p:sldId id="281" r:id="rId33"/>
    <p:sldId id="283" r:id="rId34"/>
    <p:sldId id="923" r:id="rId35"/>
    <p:sldId id="314" r:id="rId36"/>
    <p:sldId id="315" r:id="rId37"/>
    <p:sldId id="316" r:id="rId38"/>
    <p:sldId id="317" r:id="rId39"/>
    <p:sldId id="321" r:id="rId40"/>
    <p:sldId id="318" r:id="rId41"/>
    <p:sldId id="319" r:id="rId42"/>
    <p:sldId id="284" r:id="rId43"/>
    <p:sldId id="322" r:id="rId44"/>
    <p:sldId id="323" r:id="rId45"/>
    <p:sldId id="324" r:id="rId46"/>
    <p:sldId id="329" r:id="rId47"/>
    <p:sldId id="327" r:id="rId48"/>
    <p:sldId id="328" r:id="rId49"/>
    <p:sldId id="1097" r:id="rId50"/>
    <p:sldId id="1114" r:id="rId51"/>
    <p:sldId id="257" r:id="rId52"/>
    <p:sldId id="285" r:id="rId53"/>
    <p:sldId id="304" r:id="rId54"/>
    <p:sldId id="259" r:id="rId55"/>
    <p:sldId id="330" r:id="rId56"/>
    <p:sldId id="260" r:id="rId57"/>
    <p:sldId id="261" r:id="rId58"/>
    <p:sldId id="262" r:id="rId59"/>
    <p:sldId id="266" r:id="rId60"/>
    <p:sldId id="286" r:id="rId61"/>
    <p:sldId id="287" r:id="rId62"/>
    <p:sldId id="289" r:id="rId63"/>
    <p:sldId id="290" r:id="rId64"/>
    <p:sldId id="332" r:id="rId65"/>
    <p:sldId id="331" r:id="rId66"/>
    <p:sldId id="1120" r:id="rId67"/>
    <p:sldId id="291" r:id="rId68"/>
    <p:sldId id="1085" r:id="rId69"/>
    <p:sldId id="302" r:id="rId70"/>
    <p:sldId id="1122" r:id="rId71"/>
    <p:sldId id="499" r:id="rId72"/>
    <p:sldId id="509" r:id="rId73"/>
    <p:sldId id="295" r:id="rId74"/>
    <p:sldId id="294" r:id="rId75"/>
    <p:sldId id="296" r:id="rId76"/>
    <p:sldId id="297" r:id="rId77"/>
    <p:sldId id="298" r:id="rId78"/>
    <p:sldId id="299" r:id="rId79"/>
    <p:sldId id="300" r:id="rId80"/>
    <p:sldId id="871" r:id="rId81"/>
    <p:sldId id="872" r:id="rId82"/>
    <p:sldId id="873" r:id="rId83"/>
    <p:sldId id="874" r:id="rId84"/>
    <p:sldId id="875" r:id="rId85"/>
    <p:sldId id="876" r:id="rId86"/>
    <p:sldId id="877" r:id="rId87"/>
    <p:sldId id="885" r:id="rId88"/>
    <p:sldId id="888" r:id="rId89"/>
    <p:sldId id="271" r:id="rId90"/>
    <p:sldId id="272" r:id="rId91"/>
    <p:sldId id="273" r:id="rId92"/>
    <p:sldId id="274" r:id="rId93"/>
    <p:sldId id="275" r:id="rId94"/>
    <p:sldId id="276" r:id="rId95"/>
    <p:sldId id="501" r:id="rId96"/>
    <p:sldId id="533" r:id="rId97"/>
    <p:sldId id="1123" r:id="rId98"/>
    <p:sldId id="267" r:id="rId99"/>
    <p:sldId id="268" r:id="rId100"/>
    <p:sldId id="1137" r:id="rId101"/>
    <p:sldId id="1139" r:id="rId102"/>
    <p:sldId id="1135" r:id="rId103"/>
    <p:sldId id="1138" r:id="rId104"/>
    <p:sldId id="1048" r:id="rId105"/>
    <p:sldId id="531" r:id="rId106"/>
    <p:sldId id="1022" r:id="rId107"/>
    <p:sldId id="1058" r:id="rId108"/>
    <p:sldId id="1059" r:id="rId109"/>
    <p:sldId id="538" r:id="rId110"/>
    <p:sldId id="1126" r:id="rId111"/>
    <p:sldId id="1125" r:id="rId112"/>
    <p:sldId id="1127" r:id="rId113"/>
    <p:sldId id="1035" r:id="rId114"/>
    <p:sldId id="492" r:id="rId115"/>
    <p:sldId id="520" r:id="rId116"/>
    <p:sldId id="562" r:id="rId117"/>
    <p:sldId id="550" r:id="rId118"/>
    <p:sldId id="549" r:id="rId119"/>
    <p:sldId id="555" r:id="rId120"/>
    <p:sldId id="559" r:id="rId121"/>
    <p:sldId id="565" r:id="rId122"/>
    <p:sldId id="1132" r:id="rId123"/>
    <p:sldId id="1134" r:id="rId124"/>
    <p:sldId id="984" r:id="rId125"/>
    <p:sldId id="482" r:id="rId126"/>
    <p:sldId id="481" r:id="rId127"/>
    <p:sldId id="519" r:id="rId128"/>
    <p:sldId id="518" r:id="rId129"/>
    <p:sldId id="517" r:id="rId130"/>
    <p:sldId id="480" r:id="rId131"/>
    <p:sldId id="471" r:id="rId132"/>
    <p:sldId id="1136" r:id="rId133"/>
    <p:sldId id="1117" r:id="rId134"/>
    <p:sldId id="333" r:id="rId13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481" autoAdjust="0"/>
  </p:normalViewPr>
  <p:slideViewPr>
    <p:cSldViewPr>
      <p:cViewPr varScale="1">
        <p:scale>
          <a:sx n="106" d="100"/>
          <a:sy n="106" d="100"/>
        </p:scale>
        <p:origin x="68" y="392"/>
      </p:cViewPr>
      <p:guideLst>
        <p:guide orient="horz" pos="2160"/>
        <p:guide pos="28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88.xml"/><Relationship Id="rId98" Type="http://schemas.openxmlformats.org/officeDocument/2006/relationships/slide" Target="slides/slide87.xml"/><Relationship Id="rId97" Type="http://schemas.openxmlformats.org/officeDocument/2006/relationships/slide" Target="slides/slide86.xml"/><Relationship Id="rId96" Type="http://schemas.openxmlformats.org/officeDocument/2006/relationships/slide" Target="slides/slide85.xml"/><Relationship Id="rId95" Type="http://schemas.openxmlformats.org/officeDocument/2006/relationships/slide" Target="slides/slide84.xml"/><Relationship Id="rId94" Type="http://schemas.openxmlformats.org/officeDocument/2006/relationships/slide" Target="slides/slide83.xml"/><Relationship Id="rId93" Type="http://schemas.openxmlformats.org/officeDocument/2006/relationships/slide" Target="slides/slide82.xml"/><Relationship Id="rId92" Type="http://schemas.openxmlformats.org/officeDocument/2006/relationships/slide" Target="slides/slide81.xml"/><Relationship Id="rId91" Type="http://schemas.openxmlformats.org/officeDocument/2006/relationships/slide" Target="slides/slide80.xml"/><Relationship Id="rId90" Type="http://schemas.openxmlformats.org/officeDocument/2006/relationships/slide" Target="slides/slide79.xml"/><Relationship Id="rId9" Type="http://schemas.openxmlformats.org/officeDocument/2006/relationships/slideMaster" Target="slideMasters/slideMaster8.xml"/><Relationship Id="rId89" Type="http://schemas.openxmlformats.org/officeDocument/2006/relationships/slide" Target="slides/slide78.xml"/><Relationship Id="rId88" Type="http://schemas.openxmlformats.org/officeDocument/2006/relationships/slide" Target="slides/slide77.xml"/><Relationship Id="rId87" Type="http://schemas.openxmlformats.org/officeDocument/2006/relationships/slide" Target="slides/slide76.xml"/><Relationship Id="rId86" Type="http://schemas.openxmlformats.org/officeDocument/2006/relationships/slide" Target="slides/slide75.xml"/><Relationship Id="rId85" Type="http://schemas.openxmlformats.org/officeDocument/2006/relationships/slide" Target="slides/slide74.xml"/><Relationship Id="rId84" Type="http://schemas.openxmlformats.org/officeDocument/2006/relationships/slide" Target="slides/slide73.xml"/><Relationship Id="rId83" Type="http://schemas.openxmlformats.org/officeDocument/2006/relationships/slide" Target="slides/slide72.xml"/><Relationship Id="rId82" Type="http://schemas.openxmlformats.org/officeDocument/2006/relationships/slide" Target="slides/slide71.xml"/><Relationship Id="rId81" Type="http://schemas.openxmlformats.org/officeDocument/2006/relationships/slide" Target="slides/slide70.xml"/><Relationship Id="rId80" Type="http://schemas.openxmlformats.org/officeDocument/2006/relationships/slide" Target="slides/slide69.xml"/><Relationship Id="rId8" Type="http://schemas.openxmlformats.org/officeDocument/2006/relationships/slideMaster" Target="slideMasters/slideMaster7.xml"/><Relationship Id="rId79" Type="http://schemas.openxmlformats.org/officeDocument/2006/relationships/slide" Target="slides/slide68.xml"/><Relationship Id="rId78" Type="http://schemas.openxmlformats.org/officeDocument/2006/relationships/slide" Target="slides/slide67.xml"/><Relationship Id="rId77" Type="http://schemas.openxmlformats.org/officeDocument/2006/relationships/slide" Target="slides/slide66.xml"/><Relationship Id="rId76" Type="http://schemas.openxmlformats.org/officeDocument/2006/relationships/slide" Target="slides/slide65.xml"/><Relationship Id="rId75" Type="http://schemas.openxmlformats.org/officeDocument/2006/relationships/slide" Target="slides/slide64.xml"/><Relationship Id="rId74" Type="http://schemas.openxmlformats.org/officeDocument/2006/relationships/slide" Target="slides/slide63.xml"/><Relationship Id="rId73" Type="http://schemas.openxmlformats.org/officeDocument/2006/relationships/slide" Target="slides/slide62.xml"/><Relationship Id="rId72" Type="http://schemas.openxmlformats.org/officeDocument/2006/relationships/slide" Target="slides/slide61.xml"/><Relationship Id="rId71" Type="http://schemas.openxmlformats.org/officeDocument/2006/relationships/slide" Target="slides/slide60.xml"/><Relationship Id="rId70" Type="http://schemas.openxmlformats.org/officeDocument/2006/relationships/slide" Target="slides/slide59.xml"/><Relationship Id="rId7" Type="http://schemas.openxmlformats.org/officeDocument/2006/relationships/slideMaster" Target="slideMasters/slideMaster6.xml"/><Relationship Id="rId69" Type="http://schemas.openxmlformats.org/officeDocument/2006/relationships/slide" Target="slides/slide58.xml"/><Relationship Id="rId68" Type="http://schemas.openxmlformats.org/officeDocument/2006/relationships/slide" Target="slides/slide57.xml"/><Relationship Id="rId67" Type="http://schemas.openxmlformats.org/officeDocument/2006/relationships/slide" Target="slides/slide56.xml"/><Relationship Id="rId66" Type="http://schemas.openxmlformats.org/officeDocument/2006/relationships/slide" Target="slides/slide55.xml"/><Relationship Id="rId65" Type="http://schemas.openxmlformats.org/officeDocument/2006/relationships/slide" Target="slides/slide54.xml"/><Relationship Id="rId64" Type="http://schemas.openxmlformats.org/officeDocument/2006/relationships/slide" Target="slides/slide53.xml"/><Relationship Id="rId63" Type="http://schemas.openxmlformats.org/officeDocument/2006/relationships/slide" Target="slides/slide52.xml"/><Relationship Id="rId62" Type="http://schemas.openxmlformats.org/officeDocument/2006/relationships/slide" Target="slides/slide51.xml"/><Relationship Id="rId61" Type="http://schemas.openxmlformats.org/officeDocument/2006/relationships/slide" Target="slides/slide50.xml"/><Relationship Id="rId60" Type="http://schemas.openxmlformats.org/officeDocument/2006/relationships/slide" Target="slides/slide49.xml"/><Relationship Id="rId6" Type="http://schemas.openxmlformats.org/officeDocument/2006/relationships/slideMaster" Target="slideMasters/slideMaster5.xml"/><Relationship Id="rId59" Type="http://schemas.openxmlformats.org/officeDocument/2006/relationships/slide" Target="slides/slide48.xml"/><Relationship Id="rId58" Type="http://schemas.openxmlformats.org/officeDocument/2006/relationships/slide" Target="slides/slide47.xml"/><Relationship Id="rId57" Type="http://schemas.openxmlformats.org/officeDocument/2006/relationships/slide" Target="slides/slide46.xml"/><Relationship Id="rId56" Type="http://schemas.openxmlformats.org/officeDocument/2006/relationships/slide" Target="slides/slide45.xml"/><Relationship Id="rId55" Type="http://schemas.openxmlformats.org/officeDocument/2006/relationships/slide" Target="slides/slide44.xml"/><Relationship Id="rId54" Type="http://schemas.openxmlformats.org/officeDocument/2006/relationships/slide" Target="slides/slide43.xml"/><Relationship Id="rId53" Type="http://schemas.openxmlformats.org/officeDocument/2006/relationships/slide" Target="slides/slide42.xml"/><Relationship Id="rId52" Type="http://schemas.openxmlformats.org/officeDocument/2006/relationships/slide" Target="slides/slide41.xml"/><Relationship Id="rId51" Type="http://schemas.openxmlformats.org/officeDocument/2006/relationships/slide" Target="slides/slide40.xml"/><Relationship Id="rId50" Type="http://schemas.openxmlformats.org/officeDocument/2006/relationships/slide" Target="slides/slide39.xml"/><Relationship Id="rId5" Type="http://schemas.openxmlformats.org/officeDocument/2006/relationships/slideMaster" Target="slideMasters/slideMaster4.xml"/><Relationship Id="rId49" Type="http://schemas.openxmlformats.org/officeDocument/2006/relationships/slide" Target="slides/slide38.xml"/><Relationship Id="rId48" Type="http://schemas.openxmlformats.org/officeDocument/2006/relationships/slide" Target="slides/slide37.xml"/><Relationship Id="rId47" Type="http://schemas.openxmlformats.org/officeDocument/2006/relationships/slide" Target="slides/slide36.xml"/><Relationship Id="rId46" Type="http://schemas.openxmlformats.org/officeDocument/2006/relationships/slide" Target="slides/slide35.xml"/><Relationship Id="rId45" Type="http://schemas.openxmlformats.org/officeDocument/2006/relationships/slide" Target="slides/slide34.xml"/><Relationship Id="rId44" Type="http://schemas.openxmlformats.org/officeDocument/2006/relationships/slide" Target="slides/slide33.xml"/><Relationship Id="rId43" Type="http://schemas.openxmlformats.org/officeDocument/2006/relationships/slide" Target="slides/slide32.xml"/><Relationship Id="rId42" Type="http://schemas.openxmlformats.org/officeDocument/2006/relationships/slide" Target="slides/slide31.xml"/><Relationship Id="rId41" Type="http://schemas.openxmlformats.org/officeDocument/2006/relationships/slide" Target="slides/slide30.xml"/><Relationship Id="rId40" Type="http://schemas.openxmlformats.org/officeDocument/2006/relationships/slide" Target="slides/slide29.xml"/><Relationship Id="rId4" Type="http://schemas.openxmlformats.org/officeDocument/2006/relationships/slideMaster" Target="slideMasters/slideMaster3.xml"/><Relationship Id="rId39" Type="http://schemas.openxmlformats.org/officeDocument/2006/relationships/slide" Target="slides/slide28.xml"/><Relationship Id="rId38" Type="http://schemas.openxmlformats.org/officeDocument/2006/relationships/slide" Target="slides/slide27.xml"/><Relationship Id="rId37" Type="http://schemas.openxmlformats.org/officeDocument/2006/relationships/slide" Target="slides/slide26.xml"/><Relationship Id="rId36" Type="http://schemas.openxmlformats.org/officeDocument/2006/relationships/slide" Target="slides/slide25.xml"/><Relationship Id="rId35" Type="http://schemas.openxmlformats.org/officeDocument/2006/relationships/slide" Target="slides/slide24.xml"/><Relationship Id="rId34" Type="http://schemas.openxmlformats.org/officeDocument/2006/relationships/slide" Target="slides/slide23.xml"/><Relationship Id="rId33" Type="http://schemas.openxmlformats.org/officeDocument/2006/relationships/slide" Target="slides/slide22.xml"/><Relationship Id="rId32" Type="http://schemas.openxmlformats.org/officeDocument/2006/relationships/slide" Target="slides/slide21.xml"/><Relationship Id="rId31" Type="http://schemas.openxmlformats.org/officeDocument/2006/relationships/slide" Target="slides/slide20.xml"/><Relationship Id="rId30" Type="http://schemas.openxmlformats.org/officeDocument/2006/relationships/slide" Target="slides/slide19.xml"/><Relationship Id="rId3" Type="http://schemas.openxmlformats.org/officeDocument/2006/relationships/slideMaster" Target="slideMasters/slideMaster2.xml"/><Relationship Id="rId29" Type="http://schemas.openxmlformats.org/officeDocument/2006/relationships/slide" Target="slides/slide18.xml"/><Relationship Id="rId28" Type="http://schemas.openxmlformats.org/officeDocument/2006/relationships/slide" Target="slides/slide17.xml"/><Relationship Id="rId27" Type="http://schemas.openxmlformats.org/officeDocument/2006/relationships/slide" Target="slides/slide16.xml"/><Relationship Id="rId26" Type="http://schemas.openxmlformats.org/officeDocument/2006/relationships/slide" Target="slides/slide15.xml"/><Relationship Id="rId25" Type="http://schemas.openxmlformats.org/officeDocument/2006/relationships/slide" Target="slides/slide14.xml"/><Relationship Id="rId24" Type="http://schemas.openxmlformats.org/officeDocument/2006/relationships/slide" Target="slides/slide13.xml"/><Relationship Id="rId23" Type="http://schemas.openxmlformats.org/officeDocument/2006/relationships/slide" Target="slides/slide12.xml"/><Relationship Id="rId22" Type="http://schemas.openxmlformats.org/officeDocument/2006/relationships/slide" Target="slides/slide11.xml"/><Relationship Id="rId21" Type="http://schemas.openxmlformats.org/officeDocument/2006/relationships/slide" Target="slides/slide10.xml"/><Relationship Id="rId20" Type="http://schemas.openxmlformats.org/officeDocument/2006/relationships/slide" Target="slides/slide9.xml"/><Relationship Id="rId2" Type="http://schemas.openxmlformats.org/officeDocument/2006/relationships/theme" Target="theme/theme1.xml"/><Relationship Id="rId19" Type="http://schemas.openxmlformats.org/officeDocument/2006/relationships/slide" Target="slides/slide8.xml"/><Relationship Id="rId18" Type="http://schemas.openxmlformats.org/officeDocument/2006/relationships/slide" Target="slides/slide7.xml"/><Relationship Id="rId17" Type="http://schemas.openxmlformats.org/officeDocument/2006/relationships/slide" Target="slides/slide6.xml"/><Relationship Id="rId16" Type="http://schemas.openxmlformats.org/officeDocument/2006/relationships/slide" Target="slides/slide5.xml"/><Relationship Id="rId15" Type="http://schemas.openxmlformats.org/officeDocument/2006/relationships/slide" Target="slides/slide4.xml"/><Relationship Id="rId14" Type="http://schemas.openxmlformats.org/officeDocument/2006/relationships/slide" Target="slides/slide3.xml"/><Relationship Id="rId138" Type="http://schemas.openxmlformats.org/officeDocument/2006/relationships/tableStyles" Target="tableStyles.xml"/><Relationship Id="rId137" Type="http://schemas.openxmlformats.org/officeDocument/2006/relationships/viewProps" Target="viewProps.xml"/><Relationship Id="rId136" Type="http://schemas.openxmlformats.org/officeDocument/2006/relationships/presProps" Target="presProps.xml"/><Relationship Id="rId135" Type="http://schemas.openxmlformats.org/officeDocument/2006/relationships/slide" Target="slides/slide124.xml"/><Relationship Id="rId134" Type="http://schemas.openxmlformats.org/officeDocument/2006/relationships/slide" Target="slides/slide123.xml"/><Relationship Id="rId133" Type="http://schemas.openxmlformats.org/officeDocument/2006/relationships/slide" Target="slides/slide122.xml"/><Relationship Id="rId132" Type="http://schemas.openxmlformats.org/officeDocument/2006/relationships/slide" Target="slides/slide121.xml"/><Relationship Id="rId131" Type="http://schemas.openxmlformats.org/officeDocument/2006/relationships/slide" Target="slides/slide120.xml"/><Relationship Id="rId130" Type="http://schemas.openxmlformats.org/officeDocument/2006/relationships/slide" Target="slides/slide119.xml"/><Relationship Id="rId13" Type="http://schemas.openxmlformats.org/officeDocument/2006/relationships/notesMaster" Target="notesMasters/notesMaster1.xml"/><Relationship Id="rId129" Type="http://schemas.openxmlformats.org/officeDocument/2006/relationships/slide" Target="slides/slide118.xml"/><Relationship Id="rId128" Type="http://schemas.openxmlformats.org/officeDocument/2006/relationships/slide" Target="slides/slide117.xml"/><Relationship Id="rId127" Type="http://schemas.openxmlformats.org/officeDocument/2006/relationships/slide" Target="slides/slide116.xml"/><Relationship Id="rId126" Type="http://schemas.openxmlformats.org/officeDocument/2006/relationships/slide" Target="slides/slide115.xml"/><Relationship Id="rId125" Type="http://schemas.openxmlformats.org/officeDocument/2006/relationships/slide" Target="slides/slide114.xml"/><Relationship Id="rId124" Type="http://schemas.openxmlformats.org/officeDocument/2006/relationships/slide" Target="slides/slide113.xml"/><Relationship Id="rId123" Type="http://schemas.openxmlformats.org/officeDocument/2006/relationships/slide" Target="slides/slide112.xml"/><Relationship Id="rId122" Type="http://schemas.openxmlformats.org/officeDocument/2006/relationships/slide" Target="slides/slide111.xml"/><Relationship Id="rId121" Type="http://schemas.openxmlformats.org/officeDocument/2006/relationships/slide" Target="slides/slide110.xml"/><Relationship Id="rId120" Type="http://schemas.openxmlformats.org/officeDocument/2006/relationships/slide" Target="slides/slide109.xml"/><Relationship Id="rId12" Type="http://schemas.openxmlformats.org/officeDocument/2006/relationships/slide" Target="slides/slide2.xml"/><Relationship Id="rId119" Type="http://schemas.openxmlformats.org/officeDocument/2006/relationships/slide" Target="slides/slide108.xml"/><Relationship Id="rId118" Type="http://schemas.openxmlformats.org/officeDocument/2006/relationships/slide" Target="slides/slide107.xml"/><Relationship Id="rId117" Type="http://schemas.openxmlformats.org/officeDocument/2006/relationships/slide" Target="slides/slide106.xml"/><Relationship Id="rId116" Type="http://schemas.openxmlformats.org/officeDocument/2006/relationships/slide" Target="slides/slide105.xml"/><Relationship Id="rId115" Type="http://schemas.openxmlformats.org/officeDocument/2006/relationships/slide" Target="slides/slide104.xml"/><Relationship Id="rId114" Type="http://schemas.openxmlformats.org/officeDocument/2006/relationships/slide" Target="slides/slide103.xml"/><Relationship Id="rId113" Type="http://schemas.openxmlformats.org/officeDocument/2006/relationships/slide" Target="slides/slide102.xml"/><Relationship Id="rId112" Type="http://schemas.openxmlformats.org/officeDocument/2006/relationships/slide" Target="slides/slide101.xml"/><Relationship Id="rId111" Type="http://schemas.openxmlformats.org/officeDocument/2006/relationships/slide" Target="slides/slide100.xml"/><Relationship Id="rId110" Type="http://schemas.openxmlformats.org/officeDocument/2006/relationships/slide" Target="slides/slide99.xml"/><Relationship Id="rId11" Type="http://schemas.openxmlformats.org/officeDocument/2006/relationships/slide" Target="slides/slide1.xml"/><Relationship Id="rId109" Type="http://schemas.openxmlformats.org/officeDocument/2006/relationships/slide" Target="slides/slide98.xml"/><Relationship Id="rId108" Type="http://schemas.openxmlformats.org/officeDocument/2006/relationships/slide" Target="slides/slide97.xml"/><Relationship Id="rId107" Type="http://schemas.openxmlformats.org/officeDocument/2006/relationships/slide" Target="slides/slide96.xml"/><Relationship Id="rId106" Type="http://schemas.openxmlformats.org/officeDocument/2006/relationships/slide" Target="slides/slide95.xml"/><Relationship Id="rId105" Type="http://schemas.openxmlformats.org/officeDocument/2006/relationships/slide" Target="slides/slide94.xml"/><Relationship Id="rId104" Type="http://schemas.openxmlformats.org/officeDocument/2006/relationships/slide" Target="slides/slide93.xml"/><Relationship Id="rId103" Type="http://schemas.openxmlformats.org/officeDocument/2006/relationships/slide" Target="slides/slide92.xml"/><Relationship Id="rId102" Type="http://schemas.openxmlformats.org/officeDocument/2006/relationships/slide" Target="slides/slide91.xml"/><Relationship Id="rId101" Type="http://schemas.openxmlformats.org/officeDocument/2006/relationships/slide" Target="slides/slide90.xml"/><Relationship Id="rId100" Type="http://schemas.openxmlformats.org/officeDocument/2006/relationships/slide" Target="slides/slide89.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8.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7.vml.rels><?xml version="1.0" encoding="UTF-8" standalone="yes"?>
<Relationships xmlns="http://schemas.openxmlformats.org/package/2006/relationships"><Relationship Id="rId4" Type="http://schemas.openxmlformats.org/officeDocument/2006/relationships/image" Target="../media/image70.wmf"/><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20.vml.rels><?xml version="1.0" encoding="UTF-8" standalone="yes"?>
<Relationships xmlns="http://schemas.openxmlformats.org/package/2006/relationships"><Relationship Id="rId4" Type="http://schemas.openxmlformats.org/officeDocument/2006/relationships/image" Target="../media/image83.wmf"/><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4.png"/></Relationships>
</file>

<file path=ppt/drawings/_rels/vmlDrawing26.vml.rels><?xml version="1.0" encoding="UTF-8" standalone="yes"?>
<Relationships xmlns="http://schemas.openxmlformats.org/package/2006/relationships"><Relationship Id="rId4" Type="http://schemas.openxmlformats.org/officeDocument/2006/relationships/image" Target="../media/image100.wmf"/><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png"/></Relationships>
</file>

<file path=ppt/drawings/_rels/vmlDrawing27.vml.rels><?xml version="1.0" encoding="UTF-8" standalone="yes"?>
<Relationships xmlns="http://schemas.openxmlformats.org/package/2006/relationships"><Relationship Id="rId4" Type="http://schemas.openxmlformats.org/officeDocument/2006/relationships/image" Target="../media/image104.wmf"/><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png"/></Relationships>
</file>

<file path=ppt/drawings/_rels/vmlDrawing28.vml.rels><?xml version="1.0" encoding="UTF-8" standalone="yes"?>
<Relationships xmlns="http://schemas.openxmlformats.org/package/2006/relationships"><Relationship Id="rId4" Type="http://schemas.openxmlformats.org/officeDocument/2006/relationships/image" Target="../media/image108.wmf"/><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png"/></Relationships>
</file>

<file path=ppt/drawings/_rels/vmlDrawing29.vml.rels><?xml version="1.0" encoding="UTF-8" standalone="yes"?>
<Relationships xmlns="http://schemas.openxmlformats.org/package/2006/relationships"><Relationship Id="rId4" Type="http://schemas.openxmlformats.org/officeDocument/2006/relationships/image" Target="../media/image112.wmf"/><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png"/></Relationships>
</file>

<file path=ppt/drawings/_rels/vmlDrawing31.vml.rels><?xml version="1.0" encoding="UTF-8" standalone="yes"?>
<Relationships xmlns="http://schemas.openxmlformats.org/package/2006/relationships"><Relationship Id="rId9" Type="http://schemas.openxmlformats.org/officeDocument/2006/relationships/image" Target="../media/image107.wmf"/><Relationship Id="rId8" Type="http://schemas.openxmlformats.org/officeDocument/2006/relationships/image" Target="../media/image106.wmf"/><Relationship Id="rId7" Type="http://schemas.openxmlformats.org/officeDocument/2006/relationships/image" Target="../media/image104.wmf"/><Relationship Id="rId6" Type="http://schemas.openxmlformats.org/officeDocument/2006/relationships/image" Target="../media/image103.wmf"/><Relationship Id="rId5" Type="http://schemas.openxmlformats.org/officeDocument/2006/relationships/image" Target="../media/image102.wmf"/><Relationship Id="rId4" Type="http://schemas.openxmlformats.org/officeDocument/2006/relationships/image" Target="../media/image100.wmf"/><Relationship Id="rId3" Type="http://schemas.openxmlformats.org/officeDocument/2006/relationships/image" Target="../media/image99.wmf"/><Relationship Id="rId2" Type="http://schemas.openxmlformats.org/officeDocument/2006/relationships/image" Target="../media/image98.wmf"/><Relationship Id="rId14" Type="http://schemas.openxmlformats.org/officeDocument/2006/relationships/image" Target="../media/image112.wmf"/><Relationship Id="rId13" Type="http://schemas.openxmlformats.org/officeDocument/2006/relationships/image" Target="../media/image111.wmf"/><Relationship Id="rId12" Type="http://schemas.openxmlformats.org/officeDocument/2006/relationships/image" Target="../media/image110.wmf"/><Relationship Id="rId11" Type="http://schemas.openxmlformats.org/officeDocument/2006/relationships/image" Target="../media/image114.wmf"/><Relationship Id="rId10" Type="http://schemas.openxmlformats.org/officeDocument/2006/relationships/image" Target="../media/image108.wmf"/><Relationship Id="rId1" Type="http://schemas.openxmlformats.org/officeDocument/2006/relationships/image" Target="../media/image95.wmf"/></Relationships>
</file>

<file path=ppt/drawings/_rels/vmlDrawing32.vml.rels><?xml version="1.0" encoding="UTF-8" standalone="yes"?>
<Relationships xmlns="http://schemas.openxmlformats.org/package/2006/relationships"><Relationship Id="rId4" Type="http://schemas.openxmlformats.org/officeDocument/2006/relationships/image" Target="../media/image118.wmf"/><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s>
</file>

<file path=ppt/drawings/_rels/vmlDrawing33.vml.rels><?xml version="1.0" encoding="UTF-8" standalone="yes"?>
<Relationships xmlns="http://schemas.openxmlformats.org/package/2006/relationships"><Relationship Id="rId5" Type="http://schemas.openxmlformats.org/officeDocument/2006/relationships/image" Target="../media/image123.wmf"/><Relationship Id="rId4" Type="http://schemas.openxmlformats.org/officeDocument/2006/relationships/image" Target="../media/image122.wmf"/><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52.wmf"/><Relationship Id="rId1" Type="http://schemas.openxmlformats.org/officeDocument/2006/relationships/image" Target="../media/image15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65.wmf"/><Relationship Id="rId1" Type="http://schemas.openxmlformats.org/officeDocument/2006/relationships/image" Target="../media/image163.wmf"/></Relationships>
</file>

<file path=ppt/drawings/_rels/vmlDrawing43.vml.rels><?xml version="1.0" encoding="UTF-8" standalone="yes"?>
<Relationships xmlns="http://schemas.openxmlformats.org/package/2006/relationships"><Relationship Id="rId9" Type="http://schemas.openxmlformats.org/officeDocument/2006/relationships/image" Target="../media/image175.wmf"/><Relationship Id="rId8" Type="http://schemas.openxmlformats.org/officeDocument/2006/relationships/image" Target="../media/image174.wmf"/><Relationship Id="rId7" Type="http://schemas.openxmlformats.org/officeDocument/2006/relationships/image" Target="../media/image173.wmf"/><Relationship Id="rId6" Type="http://schemas.openxmlformats.org/officeDocument/2006/relationships/image" Target="../media/image172.wmf"/><Relationship Id="rId5" Type="http://schemas.openxmlformats.org/officeDocument/2006/relationships/image" Target="../media/image171.wmf"/><Relationship Id="rId4" Type="http://schemas.openxmlformats.org/officeDocument/2006/relationships/image" Target="../media/image170.wmf"/><Relationship Id="rId3" Type="http://schemas.openxmlformats.org/officeDocument/2006/relationships/image" Target="../media/image169.wmf"/><Relationship Id="rId2" Type="http://schemas.openxmlformats.org/officeDocument/2006/relationships/image" Target="../media/image168.wmf"/><Relationship Id="rId13" Type="http://schemas.openxmlformats.org/officeDocument/2006/relationships/image" Target="../media/image179.wmf"/><Relationship Id="rId12" Type="http://schemas.openxmlformats.org/officeDocument/2006/relationships/image" Target="../media/image178.wmf"/><Relationship Id="rId11" Type="http://schemas.openxmlformats.org/officeDocument/2006/relationships/image" Target="../media/image177.wmf"/><Relationship Id="rId10" Type="http://schemas.openxmlformats.org/officeDocument/2006/relationships/image" Target="../media/image176.wmf"/><Relationship Id="rId1" Type="http://schemas.openxmlformats.org/officeDocument/2006/relationships/image" Target="../media/image167.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182.wmf"/><Relationship Id="rId1" Type="http://schemas.openxmlformats.org/officeDocument/2006/relationships/image" Target="../media/image180.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92.wmf"/><Relationship Id="rId1" Type="http://schemas.openxmlformats.org/officeDocument/2006/relationships/image" Target="../media/image191.wmf"/></Relationships>
</file>

<file path=ppt/drawings/_rels/vmlDrawing46.vml.rels><?xml version="1.0" encoding="UTF-8" standalone="yes"?>
<Relationships xmlns="http://schemas.openxmlformats.org/package/2006/relationships"><Relationship Id="rId5" Type="http://schemas.openxmlformats.org/officeDocument/2006/relationships/image" Target="../media/image206.wmf"/><Relationship Id="rId4" Type="http://schemas.openxmlformats.org/officeDocument/2006/relationships/image" Target="../media/image204.wmf"/><Relationship Id="rId3" Type="http://schemas.openxmlformats.org/officeDocument/2006/relationships/image" Target="../media/image203.wmf"/><Relationship Id="rId2" Type="http://schemas.openxmlformats.org/officeDocument/2006/relationships/image" Target="../media/image202.wmf"/><Relationship Id="rId1" Type="http://schemas.openxmlformats.org/officeDocument/2006/relationships/image" Target="../media/image20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2.wmf"/><Relationship Id="rId1" Type="http://schemas.openxmlformats.org/officeDocument/2006/relationships/image" Target="../media/image4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3137AD-9BCD-4838-A0E5-6FA99F74F08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D1F894-93DC-45B4-835D-0A95493E38A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p:sp>
      <p:sp>
        <p:nvSpPr>
          <p:cNvPr id="624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624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A57B4D0-40C8-4BAA-AFE9-696B17DDDEAB}" type="slidenum">
              <a:rPr kumimoji="0" lang="en-US" altLang="zh-CN" sz="1200" b="0" i="0" u="none" strike="noStrike" kern="1200" cap="none" spc="0" normalizeH="0" baseline="0" noProof="0" smtClean="0">
                <a:ln>
                  <a:noFill/>
                </a:ln>
                <a:solidFill>
                  <a:srgbClr val="000000"/>
                </a:solidFill>
                <a:effectLst/>
                <a:uLnTx/>
                <a:uFillTx/>
                <a:latin typeface="Arial" panose="020B0604020202090204" pitchFamily="34" charset="0"/>
                <a:ea typeface="宋体"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p:sp>
      <p:sp>
        <p:nvSpPr>
          <p:cNvPr id="1812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1812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BCF0571-286A-4FA8-B341-2C6757EB79A8}" type="slidenum">
              <a:rPr kumimoji="0" lang="en-US" altLang="zh-CN" sz="1200" b="0" i="0" u="none" strike="noStrike" kern="1200" cap="none" spc="0" normalizeH="0" baseline="0" noProof="0" smtClean="0">
                <a:ln>
                  <a:noFill/>
                </a:ln>
                <a:solidFill>
                  <a:srgbClr val="000000"/>
                </a:solidFill>
                <a:effectLst/>
                <a:uLnTx/>
                <a:uFillTx/>
                <a:latin typeface="Arial" panose="020B0604020202090204" pitchFamily="34" charset="0"/>
                <a:ea typeface="宋体"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A8D2628-95ED-4C2D-B4B0-BE9C98F56A51}" type="slidenum">
              <a:rPr lang="en-US" altLang="zh-CN" smtClean="0"/>
            </a:fld>
            <a:endParaRPr lang="en-US" altLang="zh-C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8D2628-95ED-4C2D-B4B0-BE9C98F56A51}" type="slidenum">
              <a:rPr kumimoji="0" lang="en-US" altLang="zh-CN" sz="1200" b="0" i="0" u="none" strike="noStrike" kern="1200" cap="none" spc="0" normalizeH="0" baseline="0" noProof="0" smtClean="0">
                <a:ln>
                  <a:noFill/>
                </a:ln>
                <a:solidFill>
                  <a:srgbClr val="000000"/>
                </a:solidFill>
                <a:effectLst/>
                <a:uLnTx/>
                <a:uFillTx/>
                <a:latin typeface="Arial" panose="020B0604020202090204" pitchFamily="34" charset="0"/>
                <a:ea typeface="宋体"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8D2628-95ED-4C2D-B4B0-BE9C98F56A51}" type="slidenum">
              <a:rPr kumimoji="0" lang="en-US" altLang="zh-CN" sz="1200" b="0" i="0" u="none" strike="noStrike" kern="1200" cap="none" spc="0" normalizeH="0" baseline="0" noProof="0" smtClean="0">
                <a:ln>
                  <a:noFill/>
                </a:ln>
                <a:solidFill>
                  <a:srgbClr val="000000"/>
                </a:solidFill>
                <a:effectLst/>
                <a:uLnTx/>
                <a:uFillTx/>
                <a:latin typeface="Arial" panose="020B0604020202090204" pitchFamily="34" charset="0"/>
                <a:ea typeface="宋体"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8D2628-95ED-4C2D-B4B0-BE9C98F56A51}" type="slidenum">
              <a:rPr kumimoji="0" lang="en-US" altLang="zh-CN" sz="1200" b="0" i="0" u="none" strike="noStrike" kern="1200" cap="none" spc="0" normalizeH="0" baseline="0" noProof="0" smtClean="0">
                <a:ln>
                  <a:noFill/>
                </a:ln>
                <a:solidFill>
                  <a:srgbClr val="000000"/>
                </a:solidFill>
                <a:effectLst/>
                <a:uLnTx/>
                <a:uFillTx/>
                <a:latin typeface="Arial" panose="020B0604020202090204" pitchFamily="34" charset="0"/>
                <a:ea typeface="宋体"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8D2628-95ED-4C2D-B4B0-BE9C98F56A51}" type="slidenum">
              <a:rPr kumimoji="0" lang="en-US" altLang="zh-CN" sz="1200" b="0" i="0" u="none" strike="noStrike" kern="1200" cap="none" spc="0" normalizeH="0" baseline="0" noProof="0" smtClean="0">
                <a:ln>
                  <a:noFill/>
                </a:ln>
                <a:solidFill>
                  <a:srgbClr val="000000"/>
                </a:solidFill>
                <a:effectLst/>
                <a:uLnTx/>
                <a:uFillTx/>
                <a:latin typeface="Arial" panose="020B0604020202090204" pitchFamily="34" charset="0"/>
                <a:ea typeface="宋体"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Rot="1" noChangeAspect="1" noChangeArrowheads="1" noTextEdit="1"/>
          </p:cNvSpPr>
          <p:nvPr>
            <p:ph type="sldImg"/>
          </p:nvPr>
        </p:nvSpPr>
        <p:spPr/>
      </p:sp>
      <p:sp>
        <p:nvSpPr>
          <p:cNvPr id="74754" name="Rectangle 3"/>
          <p:cNvSpPr>
            <a:spLocks noGrp="1" noChangeArrowheads="1"/>
          </p:cNvSpPr>
          <p:nvPr>
            <p:ph type="body" idx="1"/>
          </p:nvPr>
        </p:nvSpPr>
        <p:spPr>
          <a:noFill/>
        </p:spPr>
        <p:txBody>
          <a:bodyPr/>
          <a:lstStyle/>
          <a:p>
            <a:endParaRPr lang="en-US"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8D2628-95ED-4C2D-B4B0-BE9C98F56A51}" type="slidenum">
              <a:rPr kumimoji="0" lang="en-US" altLang="zh-CN" sz="1200" b="0" i="0" u="none" strike="noStrike" kern="1200" cap="none" spc="0" normalizeH="0" baseline="0" noProof="0" smtClean="0">
                <a:ln>
                  <a:noFill/>
                </a:ln>
                <a:solidFill>
                  <a:srgbClr val="000000"/>
                </a:solidFill>
                <a:effectLst/>
                <a:uLnTx/>
                <a:uFillTx/>
                <a:latin typeface="Arial" panose="020B0604020202090204" pitchFamily="34" charset="0"/>
                <a:ea typeface="宋体"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8D2628-95ED-4C2D-B4B0-BE9C98F56A51}" type="slidenum">
              <a:rPr kumimoji="0" lang="en-US" altLang="zh-CN" sz="1200" b="0" i="0" u="none" strike="noStrike" kern="1200" cap="none" spc="0" normalizeH="0" baseline="0" noProof="0" smtClean="0">
                <a:ln>
                  <a:noFill/>
                </a:ln>
                <a:solidFill>
                  <a:srgbClr val="000000"/>
                </a:solidFill>
                <a:effectLst/>
                <a:uLnTx/>
                <a:uFillTx/>
                <a:latin typeface="Arial" panose="020B0604020202090204" pitchFamily="34" charset="0"/>
                <a:ea typeface="宋体"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8D2628-95ED-4C2D-B4B0-BE9C98F56A51}" type="slidenum">
              <a:rPr kumimoji="0" lang="en-US" altLang="zh-CN" sz="1200" b="0" i="0" u="none" strike="noStrike" kern="1200" cap="none" spc="0" normalizeH="0" baseline="0" noProof="0" smtClean="0">
                <a:ln>
                  <a:noFill/>
                </a:ln>
                <a:solidFill>
                  <a:srgbClr val="000000"/>
                </a:solidFill>
                <a:effectLst/>
                <a:uLnTx/>
                <a:uFillTx/>
                <a:latin typeface="Arial" panose="020B0604020202090204" pitchFamily="34" charset="0"/>
                <a:ea typeface="宋体"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8D2628-95ED-4C2D-B4B0-BE9C98F56A51}" type="slidenum">
              <a:rPr kumimoji="0" lang="en-US" altLang="zh-CN" sz="1200" b="0" i="0" u="none" strike="noStrike" kern="1200" cap="none" spc="0" normalizeH="0" baseline="0" noProof="0" smtClean="0">
                <a:ln>
                  <a:noFill/>
                </a:ln>
                <a:solidFill>
                  <a:srgbClr val="000000"/>
                </a:solidFill>
                <a:effectLst/>
                <a:uLnTx/>
                <a:uFillTx/>
                <a:latin typeface="Arial" panose="020B0604020202090204" pitchFamily="34" charset="0"/>
                <a:ea typeface="宋体"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78592F8-38A2-4E9A-B155-1B164D6FF24E}" type="slidenum">
              <a:rPr kumimoji="0" lang="en-US" altLang="zh-CN" sz="1200" b="0" i="0" u="none" strike="noStrike" kern="1200" cap="none" spc="0" normalizeH="0" baseline="0" noProof="0" smtClean="0">
                <a:ln>
                  <a:noFill/>
                </a:ln>
                <a:solidFill>
                  <a:srgbClr val="000000"/>
                </a:solidFill>
                <a:effectLst/>
                <a:uLnTx/>
                <a:uFillTx/>
                <a:latin typeface="Arial" panose="020B0604020202090204" pitchFamily="34" charset="0"/>
                <a:ea typeface="宋体"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8D2628-95ED-4C2D-B4B0-BE9C98F56A51}" type="slidenum">
              <a:rPr kumimoji="0" lang="en-US" altLang="zh-CN" sz="1200" b="0" i="0" u="none" strike="noStrike" kern="1200" cap="none" spc="0" normalizeH="0" baseline="0" noProof="0" smtClean="0">
                <a:ln>
                  <a:noFill/>
                </a:ln>
                <a:solidFill>
                  <a:srgbClr val="000000"/>
                </a:solidFill>
                <a:effectLst/>
                <a:uLnTx/>
                <a:uFillTx/>
                <a:latin typeface="Arial" panose="020B0604020202090204" pitchFamily="34" charset="0"/>
                <a:ea typeface="宋体"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8D2628-95ED-4C2D-B4B0-BE9C98F56A51}" type="slidenum">
              <a:rPr kumimoji="0" lang="en-US" altLang="zh-CN" sz="1200" b="0" i="0" u="none" strike="noStrike" kern="1200" cap="none" spc="0" normalizeH="0" baseline="0" noProof="0" smtClean="0">
                <a:ln>
                  <a:noFill/>
                </a:ln>
                <a:solidFill>
                  <a:srgbClr val="000000"/>
                </a:solidFill>
                <a:effectLst/>
                <a:uLnTx/>
                <a:uFillTx/>
                <a:latin typeface="Arial" panose="020B0604020202090204" pitchFamily="34" charset="0"/>
                <a:ea typeface="宋体"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D1F894-93DC-45B4-835D-0A95493E38A5}"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D1F894-93DC-45B4-835D-0A95493E38A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p:sp>
      <p:sp>
        <p:nvSpPr>
          <p:cNvPr id="182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
        <p:nvSpPr>
          <p:cNvPr id="182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7399DE9-8436-429E-AEC4-FFD614C28512}" type="slidenum">
              <a:rPr kumimoji="0" lang="en-US" altLang="zh-CN" sz="1200" b="0" i="0" u="none" strike="noStrike" kern="1200" cap="none" spc="0" normalizeH="0" baseline="0" noProof="0" smtClean="0">
                <a:ln>
                  <a:noFill/>
                </a:ln>
                <a:solidFill>
                  <a:srgbClr val="000000"/>
                </a:solidFill>
                <a:effectLst/>
                <a:uLnTx/>
                <a:uFillTx/>
                <a:latin typeface="Arial" panose="020B0604020202090204" pitchFamily="34" charset="0"/>
                <a:ea typeface="宋体"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78592F8-38A2-4E9A-B155-1B164D6FF24E}" type="slidenum">
              <a:rPr kumimoji="0" lang="en-US" altLang="zh-CN" sz="1200" b="0" i="0" u="none" strike="noStrike" kern="1200" cap="none" spc="0" normalizeH="0" baseline="0" noProof="0" smtClean="0">
                <a:ln>
                  <a:noFill/>
                </a:ln>
                <a:solidFill>
                  <a:srgbClr val="000000"/>
                </a:solidFill>
                <a:effectLst/>
                <a:uLnTx/>
                <a:uFillTx/>
                <a:latin typeface="Arial" panose="020B0604020202090204" pitchFamily="34" charset="0"/>
                <a:ea typeface="宋体"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幻灯片图像占位符 1"/>
          <p:cNvSpPr>
            <a:spLocks noGrp="1" noRot="1" noChangeAspect="1" noTextEdit="1"/>
          </p:cNvSpPr>
          <p:nvPr>
            <p:ph type="sldImg"/>
          </p:nvPr>
        </p:nvSpPr>
        <p:spPr/>
      </p:sp>
      <p:sp>
        <p:nvSpPr>
          <p:cNvPr id="2805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805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7672F6AC-CB05-444F-8CF6-7074F991EA97}"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幻灯片图像占位符 1"/>
          <p:cNvSpPr>
            <a:spLocks noGrp="1" noRot="1" noChangeAspect="1" noTextEdit="1"/>
          </p:cNvSpPr>
          <p:nvPr>
            <p:ph type="sldImg"/>
          </p:nvPr>
        </p:nvSpPr>
        <p:spPr/>
      </p:sp>
      <p:sp>
        <p:nvSpPr>
          <p:cNvPr id="2856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2857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E2660168-E6E7-460B-B93E-6493364954B8}"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幻灯片图像占位符 1"/>
          <p:cNvSpPr>
            <a:spLocks noGrp="1" noRot="1" noChangeAspect="1" noTextEdit="1"/>
          </p:cNvSpPr>
          <p:nvPr>
            <p:ph type="sldImg"/>
          </p:nvPr>
        </p:nvSpPr>
        <p:spPr/>
      </p:sp>
      <p:sp>
        <p:nvSpPr>
          <p:cNvPr id="2867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867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7B96A37D-0B92-4EE3-887F-0717AABDA90D}"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幻灯片图像占位符 1"/>
          <p:cNvSpPr>
            <a:spLocks noGrp="1" noRot="1" noChangeAspect="1" noTextEdit="1"/>
          </p:cNvSpPr>
          <p:nvPr>
            <p:ph type="sldImg"/>
          </p:nvPr>
        </p:nvSpPr>
        <p:spPr/>
      </p:sp>
      <p:sp>
        <p:nvSpPr>
          <p:cNvPr id="3010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010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4072B40A-7D31-4B6E-B29A-FDFD2549DCC4}"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幻灯片图像占位符 1"/>
          <p:cNvSpPr>
            <a:spLocks noGrp="1" noRot="1" noChangeAspect="1" noTextEdit="1"/>
          </p:cNvSpPr>
          <p:nvPr>
            <p:ph type="sldImg"/>
          </p:nvPr>
        </p:nvSpPr>
        <p:spPr/>
      </p:sp>
      <p:sp>
        <p:nvSpPr>
          <p:cNvPr id="295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2959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0DC7130-55C7-407F-A2F0-B123D898CE96}" type="slidenum">
              <a:rPr kumimoji="0" lang="en-US" altLang="zh-CN" sz="1200" b="0" i="0" u="none" strike="noStrike" kern="1200" cap="none" spc="0" normalizeH="0" baseline="0" noProof="0" smtClean="0">
                <a:ln>
                  <a:noFill/>
                </a:ln>
                <a:solidFill>
                  <a:srgbClr val="000000"/>
                </a:solidFill>
                <a:effectLst/>
                <a:uLnTx/>
                <a:uFillTx/>
                <a:latin typeface="Arial" panose="020B0604020202090204" pitchFamily="34" charset="0"/>
                <a:ea typeface="宋体"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幻灯片图像占位符 1"/>
          <p:cNvSpPr>
            <a:spLocks noGrp="1" noRot="1" noChangeAspect="1" noTextEdit="1"/>
          </p:cNvSpPr>
          <p:nvPr>
            <p:ph type="sldImg"/>
          </p:nvPr>
        </p:nvSpPr>
        <p:spPr/>
      </p:sp>
      <p:sp>
        <p:nvSpPr>
          <p:cNvPr id="312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12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4F462A49-2779-410B-B5A8-404670F767DB}"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C4D1F894-93DC-45B4-835D-0A95493E38A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幻灯片图像占位符 1"/>
          <p:cNvSpPr>
            <a:spLocks noGrp="1" noRot="1" noChangeAspect="1" noTextEdit="1"/>
          </p:cNvSpPr>
          <p:nvPr>
            <p:ph type="sldImg"/>
          </p:nvPr>
        </p:nvSpPr>
        <p:spPr/>
      </p:sp>
      <p:sp>
        <p:nvSpPr>
          <p:cNvPr id="3174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174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0C48C03C-5350-4892-B186-A8297F54DF85}"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D1F894-93DC-45B4-835D-0A95493E38A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幻灯片图像占位符 1"/>
          <p:cNvSpPr>
            <a:spLocks noGrp="1" noRot="1" noChangeAspect="1" noTextEdit="1"/>
          </p:cNvSpPr>
          <p:nvPr>
            <p:ph type="sldImg"/>
          </p:nvPr>
        </p:nvSpPr>
        <p:spPr/>
      </p:sp>
      <p:sp>
        <p:nvSpPr>
          <p:cNvPr id="3307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en-US" altLang="zh-CN" dirty="0"/>
          </a:p>
        </p:txBody>
      </p:sp>
      <p:sp>
        <p:nvSpPr>
          <p:cNvPr id="3307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556292D-9379-46E9-BD4E-0147CA1C5281}" type="slidenum">
              <a:rPr kumimoji="0" lang="en-US" altLang="zh-CN" sz="1200" b="0" i="0" u="none" strike="noStrike" kern="1200" cap="none" spc="0" normalizeH="0" baseline="0" noProof="0" smtClean="0">
                <a:ln>
                  <a:noFill/>
                </a:ln>
                <a:solidFill>
                  <a:srgbClr val="000000"/>
                </a:solidFill>
                <a:effectLst/>
                <a:uLnTx/>
                <a:uFillTx/>
                <a:latin typeface="Arial" panose="020B0604020202090204" pitchFamily="34" charset="0"/>
                <a:ea typeface="宋体"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D1F894-93DC-45B4-835D-0A95493E38A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C4D1F894-93DC-45B4-835D-0A95493E38A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D1F894-93DC-45B4-835D-0A95493E38A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C4D1F894-93DC-45B4-835D-0A95493E38A5}"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幻灯片图像占位符 1"/>
          <p:cNvSpPr>
            <a:spLocks noGrp="1" noRot="1" noChangeAspect="1" noTextEdit="1"/>
          </p:cNvSpPr>
          <p:nvPr>
            <p:ph type="sldImg"/>
          </p:nvPr>
        </p:nvSpPr>
        <p:spPr/>
      </p:sp>
      <p:sp>
        <p:nvSpPr>
          <p:cNvPr id="3450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450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61B6DAA1-1131-4716-9B37-4F7F441291B1}"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D1F894-93DC-45B4-835D-0A95493E38A5}"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D1F894-93DC-45B4-835D-0A95493E38A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D1F894-93DC-45B4-835D-0A95493E38A5}"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D1F894-93DC-45B4-835D-0A95493E38A5}"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D1F894-93DC-45B4-835D-0A95493E38A5}"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D1F894-93DC-45B4-835D-0A95493E38A5}"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幻灯片图像占位符 1"/>
          <p:cNvSpPr>
            <a:spLocks noGrp="1" noRot="1" noChangeAspect="1" noTextEdit="1"/>
          </p:cNvSpPr>
          <p:nvPr>
            <p:ph type="sldImg"/>
          </p:nvPr>
        </p:nvSpPr>
        <p:spPr/>
      </p:sp>
      <p:sp>
        <p:nvSpPr>
          <p:cNvPr id="4075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4075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21BC0C68-7A2F-43CD-931B-F1E5582C53FF}"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幻灯片图像占位符 1"/>
          <p:cNvSpPr>
            <a:spLocks noGrp="1" noRot="1" noChangeAspect="1" noTextEdit="1"/>
          </p:cNvSpPr>
          <p:nvPr>
            <p:ph type="sldImg"/>
          </p:nvPr>
        </p:nvSpPr>
        <p:spPr/>
      </p:sp>
      <p:sp>
        <p:nvSpPr>
          <p:cNvPr id="4341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341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E7DB5403-3E1B-4EFC-A3DA-27797252A8E5}"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幻灯片图像占位符 1"/>
          <p:cNvSpPr>
            <a:spLocks noGrp="1" noRot="1" noChangeAspect="1" noTextEdit="1"/>
          </p:cNvSpPr>
          <p:nvPr>
            <p:ph type="sldImg"/>
          </p:nvPr>
        </p:nvSpPr>
        <p:spPr/>
      </p:sp>
      <p:sp>
        <p:nvSpPr>
          <p:cNvPr id="4679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4679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E33966A5-3DF0-404E-B9A1-05403B3EAC56}"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p:sp>
      <p:sp>
        <p:nvSpPr>
          <p:cNvPr id="109571" name="Rectangle 3"/>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a:defRPr/>
            </a:pPr>
            <a:fld id="{2A8D2628-95ED-4C2D-B4B0-BE9C98F56A51}"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幻灯片图像占位符 1"/>
          <p:cNvSpPr>
            <a:spLocks noGrp="1" noRot="1" noChangeAspect="1" noTextEdit="1"/>
          </p:cNvSpPr>
          <p:nvPr>
            <p:ph type="sldImg"/>
          </p:nvPr>
        </p:nvSpPr>
        <p:spPr/>
      </p:sp>
      <p:sp>
        <p:nvSpPr>
          <p:cNvPr id="439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39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EEC206A4-E41E-44EE-83A4-4562DB62E393}"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幻灯片图像占位符 1"/>
          <p:cNvSpPr>
            <a:spLocks noGrp="1" noRot="1" noChangeAspect="1" noTextEdit="1"/>
          </p:cNvSpPr>
          <p:nvPr>
            <p:ph type="sldImg"/>
          </p:nvPr>
        </p:nvSpPr>
        <p:spPr/>
      </p:sp>
      <p:sp>
        <p:nvSpPr>
          <p:cNvPr id="443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43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10CE98A8-C2E2-4CAE-AB78-3BF669722C1F}"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D1F894-93DC-45B4-835D-0A95493E38A5}"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幻灯片图像占位符 1"/>
          <p:cNvSpPr>
            <a:spLocks noGrp="1" noRot="1" noChangeAspect="1" noTextEdit="1"/>
          </p:cNvSpPr>
          <p:nvPr>
            <p:ph type="sldImg"/>
          </p:nvPr>
        </p:nvSpPr>
        <p:spPr/>
      </p:sp>
      <p:sp>
        <p:nvSpPr>
          <p:cNvPr id="4464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464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1F8E298C-68C7-48AB-8610-D91108B22685}"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幻灯片图像占位符 1"/>
          <p:cNvSpPr>
            <a:spLocks noGrp="1" noRot="1" noChangeAspect="1" noTextEdit="1"/>
          </p:cNvSpPr>
          <p:nvPr>
            <p:ph type="sldImg"/>
          </p:nvPr>
        </p:nvSpPr>
        <p:spPr/>
      </p:sp>
      <p:sp>
        <p:nvSpPr>
          <p:cNvPr id="4485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485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A03E245B-88BE-4E44-97F4-F2D72212B950}" type="slidenum">
              <a:rPr lang="en-US" altLang="zh-CN"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幻灯片图像占位符 1"/>
          <p:cNvSpPr>
            <a:spLocks noGrp="1" noRot="1" noChangeAspect="1" noTextEdit="1"/>
          </p:cNvSpPr>
          <p:nvPr>
            <p:ph type="sldImg"/>
          </p:nvPr>
        </p:nvSpPr>
        <p:spPr/>
      </p:sp>
      <p:sp>
        <p:nvSpPr>
          <p:cNvPr id="440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40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34B0FD1D-3281-4D22-AF41-BE5FF4A771DD}" type="slidenum">
              <a:rPr lang="en-US" altLang="zh-CN"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幻灯片图像占位符 1"/>
          <p:cNvSpPr>
            <a:spLocks noGrp="1" noRot="1" noChangeAspect="1" noTextEdit="1"/>
          </p:cNvSpPr>
          <p:nvPr>
            <p:ph type="sldImg"/>
          </p:nvPr>
        </p:nvSpPr>
        <p:spPr/>
      </p:sp>
      <p:sp>
        <p:nvSpPr>
          <p:cNvPr id="4526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4526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66D20FED-D833-40EF-A088-E7F1FCEB8AB0}" type="slidenum">
              <a:rPr lang="en-US" altLang="zh-CN"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幻灯片图像占位符 1"/>
          <p:cNvSpPr>
            <a:spLocks noGrp="1" noRot="1" noChangeAspect="1" noTextEdit="1"/>
          </p:cNvSpPr>
          <p:nvPr>
            <p:ph type="sldImg"/>
          </p:nvPr>
        </p:nvSpPr>
        <p:spPr/>
      </p:sp>
      <p:sp>
        <p:nvSpPr>
          <p:cNvPr id="4556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556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24F8BCA3-7C14-4549-A51A-AAAD200DA193}" type="slidenum">
              <a:rPr lang="en-US" altLang="zh-CN" smtClean="0"/>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幻灯片图像占位符 1"/>
          <p:cNvSpPr>
            <a:spLocks noGrp="1" noRot="1" noChangeAspect="1" noTextEdit="1"/>
          </p:cNvSpPr>
          <p:nvPr>
            <p:ph type="sldImg"/>
          </p:nvPr>
        </p:nvSpPr>
        <p:spPr/>
      </p:sp>
      <p:sp>
        <p:nvSpPr>
          <p:cNvPr id="4587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4587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3C32D127-1729-468B-AE0E-E38ED7B88678}" type="slidenum">
              <a:rPr lang="en-US" altLang="zh-CN" smtClean="0"/>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幻灯片图像占位符 1"/>
          <p:cNvSpPr>
            <a:spLocks noGrp="1" noRot="1" noChangeAspect="1" noTextEdit="1"/>
          </p:cNvSpPr>
          <p:nvPr>
            <p:ph type="sldImg"/>
          </p:nvPr>
        </p:nvSpPr>
        <p:spPr/>
      </p:sp>
      <p:sp>
        <p:nvSpPr>
          <p:cNvPr id="4659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659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62C75E34-9B53-4A33-91A3-5E1359C7C12D}" type="slidenum">
              <a:rPr lang="en-US" altLang="zh-CN" smtClean="0"/>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幻灯片图像占位符 1"/>
          <p:cNvSpPr>
            <a:spLocks noGrp="1" noRot="1" noChangeAspect="1" noTextEdit="1"/>
          </p:cNvSpPr>
          <p:nvPr>
            <p:ph type="sldImg"/>
          </p:nvPr>
        </p:nvSpPr>
        <p:spPr/>
      </p:sp>
      <p:sp>
        <p:nvSpPr>
          <p:cNvPr id="4915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915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5D106CF4-D4BD-453D-92F6-07E8909A3731}" type="slidenum">
              <a:rPr lang="en-US" altLang="zh-CN" smtClean="0"/>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幻灯片图像占位符 1"/>
          <p:cNvSpPr>
            <a:spLocks noGrp="1" noRot="1" noChangeAspect="1" noTextEdit="1"/>
          </p:cNvSpPr>
          <p:nvPr>
            <p:ph type="sldImg"/>
          </p:nvPr>
        </p:nvSpPr>
        <p:spPr/>
      </p:sp>
      <p:sp>
        <p:nvSpPr>
          <p:cNvPr id="2734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2734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D45700DA-CD12-468C-A321-D3FC24A915D4}" type="slidenum">
              <a:rPr lang="en-US" altLang="zh-CN" smtClean="0"/>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幻灯片图像占位符 1"/>
          <p:cNvSpPr>
            <a:spLocks noGrp="1" noRot="1" noChangeAspect="1" noTextEdit="1"/>
          </p:cNvSpPr>
          <p:nvPr>
            <p:ph type="sldImg"/>
          </p:nvPr>
        </p:nvSpPr>
        <p:spPr/>
      </p:sp>
      <p:sp>
        <p:nvSpPr>
          <p:cNvPr id="2816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2816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5F764CBE-6635-4B3B-AB32-38212BD205EC}"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幻灯片图像占位符 1"/>
          <p:cNvSpPr>
            <a:spLocks noGrp="1" noRot="1" noChangeAspect="1" noTextEdit="1"/>
          </p:cNvSpPr>
          <p:nvPr>
            <p:ph type="sldImg"/>
          </p:nvPr>
        </p:nvSpPr>
        <p:spPr/>
      </p:sp>
      <p:sp>
        <p:nvSpPr>
          <p:cNvPr id="2795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795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E19D17DC-B100-4835-A858-0926D181BB5C}" type="slidenum">
              <a:rPr lang="en-US" altLang="zh-CN" smtClean="0"/>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幻灯片图像占位符 1"/>
          <p:cNvSpPr>
            <a:spLocks noGrp="1" noRot="1" noChangeAspect="1" noTextEdit="1"/>
          </p:cNvSpPr>
          <p:nvPr>
            <p:ph type="sldImg"/>
          </p:nvPr>
        </p:nvSpPr>
        <p:spPr/>
      </p:sp>
      <p:sp>
        <p:nvSpPr>
          <p:cNvPr id="2918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2918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E7948A7D-CE45-4126-B843-4A93BFF3BEDB}" type="slidenum">
              <a:rPr lang="en-US" altLang="zh-CN" smtClean="0"/>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幻灯片图像占位符 1"/>
          <p:cNvSpPr>
            <a:spLocks noGrp="1" noRot="1" noChangeAspect="1" noTextEdit="1"/>
          </p:cNvSpPr>
          <p:nvPr>
            <p:ph type="sldImg"/>
          </p:nvPr>
        </p:nvSpPr>
        <p:spPr/>
      </p:sp>
      <p:sp>
        <p:nvSpPr>
          <p:cNvPr id="3061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3061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2A64BE9E-4568-4C89-9801-3EFE07D4BEFA}" type="slidenum">
              <a:rPr lang="en-US" altLang="zh-CN" smtClean="0"/>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幻灯片图像占位符 1"/>
          <p:cNvSpPr>
            <a:spLocks noGrp="1" noRot="1" noChangeAspect="1" noTextEdit="1"/>
          </p:cNvSpPr>
          <p:nvPr>
            <p:ph type="sldImg"/>
          </p:nvPr>
        </p:nvSpPr>
        <p:spPr/>
      </p:sp>
      <p:sp>
        <p:nvSpPr>
          <p:cNvPr id="3072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072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44DF329C-838F-4238-9B6B-02B0996D077F}" type="slidenum">
              <a:rPr lang="en-US" altLang="zh-CN" smtClean="0"/>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幻灯片图像占位符 1"/>
          <p:cNvSpPr>
            <a:spLocks noGrp="1" noRot="1" noChangeAspect="1" noTextEdit="1"/>
          </p:cNvSpPr>
          <p:nvPr>
            <p:ph type="sldImg"/>
          </p:nvPr>
        </p:nvSpPr>
        <p:spPr/>
      </p:sp>
      <p:sp>
        <p:nvSpPr>
          <p:cNvPr id="3082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3082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2E8D3B3-05DF-445A-B3C0-604520FF7AC7}" type="slidenum">
              <a:rPr kumimoji="0" lang="en-US" altLang="zh-CN" sz="1200" b="0" i="0" u="none" strike="noStrike" kern="1200" cap="none" spc="0" normalizeH="0" baseline="0" noProof="0" smtClean="0">
                <a:ln>
                  <a:noFill/>
                </a:ln>
                <a:solidFill>
                  <a:srgbClr val="000000"/>
                </a:solidFill>
                <a:effectLst/>
                <a:uLnTx/>
                <a:uFillTx/>
                <a:latin typeface="Arial" panose="020B0604020202090204" pitchFamily="34" charset="0"/>
                <a:ea typeface="宋体"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720E9D8-4A04-491E-A4A0-559E5A66206A}" type="slidenum">
              <a:rPr lang="en-US" altLang="zh-CN" smtClean="0"/>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幻灯片图像占位符 1"/>
          <p:cNvSpPr>
            <a:spLocks noGrp="1" noRot="1" noChangeAspect="1" noTextEdit="1"/>
          </p:cNvSpPr>
          <p:nvPr>
            <p:ph type="sldImg"/>
          </p:nvPr>
        </p:nvSpPr>
        <p:spPr/>
      </p:sp>
      <p:sp>
        <p:nvSpPr>
          <p:cNvPr id="315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15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34C5992-F5BD-495F-9EE8-0CF751884FFA}" type="slidenum">
              <a:rPr kumimoji="0" lang="en-US" altLang="zh-CN" sz="1200" b="0" i="0" u="none" strike="noStrike" kern="1200" cap="none" spc="0" normalizeH="0" baseline="0" noProof="0" smtClean="0">
                <a:ln>
                  <a:noFill/>
                </a:ln>
                <a:solidFill>
                  <a:srgbClr val="000000"/>
                </a:solidFill>
                <a:effectLst/>
                <a:uLnTx/>
                <a:uFillTx/>
                <a:latin typeface="Arial" panose="020B0604020202090204" pitchFamily="34" charset="0"/>
                <a:ea typeface="宋体"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幻灯片图像占位符 1"/>
          <p:cNvSpPr>
            <a:spLocks noGrp="1" noRot="1" noChangeAspect="1" noTextEdit="1"/>
          </p:cNvSpPr>
          <p:nvPr>
            <p:ph type="sldImg"/>
          </p:nvPr>
        </p:nvSpPr>
        <p:spPr/>
      </p:sp>
      <p:sp>
        <p:nvSpPr>
          <p:cNvPr id="310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310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F403743C-BDD3-4E7E-A5CA-9286D8E7A0DE}" type="slidenum">
              <a:rPr lang="en-US" altLang="zh-CN" smtClean="0"/>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9BBE96DE-3B4D-4F98-BFD9-D8251753DA07}" type="slidenum">
              <a:rPr lang="en-US" altLang="zh-CN" smtClean="0"/>
            </a:fld>
            <a:endParaRPr lang="en-US" altLang="zh-CN"/>
          </a:p>
        </p:txBody>
      </p:sp>
      <p:sp>
        <p:nvSpPr>
          <p:cNvPr id="316419" name="Rectangle 2"/>
          <p:cNvSpPr>
            <a:spLocks noGrp="1" noRot="1" noChangeAspect="1" noChangeArrowheads="1" noTextEdit="1"/>
          </p:cNvSpPr>
          <p:nvPr>
            <p:ph type="sldImg"/>
          </p:nvPr>
        </p:nvSpPr>
        <p:spPr/>
      </p:sp>
      <p:sp>
        <p:nvSpPr>
          <p:cNvPr id="3164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defRPr/>
            </a:pPr>
            <a:endParaRPr lang="en-US" altLang="zh-C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幻灯片图像占位符 1"/>
          <p:cNvSpPr>
            <a:spLocks noGrp="1" noRot="1" noChangeAspect="1" noTextEdit="1"/>
          </p:cNvSpPr>
          <p:nvPr>
            <p:ph type="sldImg"/>
          </p:nvPr>
        </p:nvSpPr>
        <p:spPr/>
      </p:sp>
      <p:sp>
        <p:nvSpPr>
          <p:cNvPr id="311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11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CB8C8F22-28FF-43CA-99ED-998E3A594D50}" type="slidenum">
              <a:rPr lang="en-US" altLang="zh-CN" smtClean="0"/>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9BBE96DE-3B4D-4F98-BFD9-D8251753DA07}" type="slidenum">
              <a:rPr lang="en-US" altLang="zh-CN" smtClean="0"/>
            </a:fld>
            <a:endParaRPr lang="en-US" altLang="zh-CN"/>
          </a:p>
        </p:txBody>
      </p:sp>
      <p:sp>
        <p:nvSpPr>
          <p:cNvPr id="316419" name="Rectangle 2"/>
          <p:cNvSpPr>
            <a:spLocks noGrp="1" noRot="1" noChangeAspect="1" noChangeArrowheads="1" noTextEdit="1"/>
          </p:cNvSpPr>
          <p:nvPr>
            <p:ph type="sldImg"/>
          </p:nvPr>
        </p:nvSpPr>
        <p:spPr/>
      </p:sp>
      <p:sp>
        <p:nvSpPr>
          <p:cNvPr id="3164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p:sp>
      <p:sp>
        <p:nvSpPr>
          <p:cNvPr id="1341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341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D950C781-8A64-4B84-A6E9-7CECF9F758CD}" type="slidenum">
              <a:rPr lang="en-US" altLang="zh-CN" smtClean="0"/>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幻灯片图像占位符 1"/>
          <p:cNvSpPr>
            <a:spLocks noGrp="1" noRot="1" noChangeAspect="1" noTextEdit="1"/>
          </p:cNvSpPr>
          <p:nvPr>
            <p:ph type="sldImg"/>
          </p:nvPr>
        </p:nvSpPr>
        <p:spPr/>
      </p:sp>
      <p:sp>
        <p:nvSpPr>
          <p:cNvPr id="3563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563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554286E5-6E3D-4D81-AB7E-575FB418B151}" type="slidenum">
              <a:rPr lang="en-US" altLang="zh-CN" smtClean="0"/>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720E9D8-4A04-491E-A4A0-559E5A66206A}" type="slidenum">
              <a:rPr lang="en-US" altLang="zh-CN" smtClean="0"/>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幻灯片图像占位符 1"/>
          <p:cNvSpPr>
            <a:spLocks noGrp="1" noRot="1" noChangeAspect="1" noTextEdit="1"/>
          </p:cNvSpPr>
          <p:nvPr>
            <p:ph type="sldImg"/>
          </p:nvPr>
        </p:nvSpPr>
        <p:spPr/>
      </p:sp>
      <p:sp>
        <p:nvSpPr>
          <p:cNvPr id="3696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696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86358305-1530-4260-8FD4-00BBB974109A}" type="slidenum">
              <a:rPr lang="en-US" altLang="zh-CN" smtClean="0"/>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10"/>
          </p:nvPr>
        </p:nvSpPr>
        <p:spPr/>
        <p:txBody>
          <a:bodyPr/>
          <a:lstStyle/>
          <a:p>
            <a:pPr>
              <a:defRPr/>
            </a:pPr>
            <a:fld id="{D720E9D8-4A04-491E-A4A0-559E5A66206A}" type="slidenum">
              <a:rPr lang="en-US" altLang="zh-CN" smtClean="0"/>
            </a:fld>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幻灯片图像占位符 1"/>
          <p:cNvSpPr>
            <a:spLocks noGrp="1" noRot="1" noChangeAspect="1" noTextEdit="1"/>
          </p:cNvSpPr>
          <p:nvPr>
            <p:ph type="sldImg"/>
          </p:nvPr>
        </p:nvSpPr>
        <p:spPr/>
      </p:sp>
      <p:sp>
        <p:nvSpPr>
          <p:cNvPr id="3737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737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C3D642A5-EFB1-4644-BA44-0E63B2167611}" type="slidenum">
              <a:rPr lang="en-US" altLang="zh-CN" smtClean="0"/>
            </a:fld>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幻灯片图像占位符 1"/>
          <p:cNvSpPr>
            <a:spLocks noGrp="1" noRot="1" noChangeAspect="1" noTextEdit="1"/>
          </p:cNvSpPr>
          <p:nvPr>
            <p:ph type="sldImg"/>
          </p:nvPr>
        </p:nvSpPr>
        <p:spPr/>
      </p:sp>
      <p:sp>
        <p:nvSpPr>
          <p:cNvPr id="3788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788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E0A48F01-D0BD-47E7-91EF-968D48C20901}" type="slidenum">
              <a:rPr lang="en-US" altLang="zh-CN" smtClean="0"/>
            </a:fld>
            <a:endParaRPr lang="en-US"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D1F894-93DC-45B4-835D-0A95493E38A5}"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p:sp>
      <p:sp>
        <p:nvSpPr>
          <p:cNvPr id="1085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1085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09396014-101F-4D3D-9DA0-96171C4FCD6B}" type="slidenum">
              <a:rPr lang="en-US" altLang="zh-CN" smtClean="0"/>
            </a:fld>
            <a:endParaRPr lang="en-US"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p:sp>
      <p:sp>
        <p:nvSpPr>
          <p:cNvPr id="1095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95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E034383A-C145-44F5-A8F7-B87EE00E56E9}" type="slidenum">
              <a:rPr lang="en-US" altLang="zh-CN" smtClean="0"/>
            </a:fld>
            <a:endParaRPr lang="en-US"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p:sp>
      <p:sp>
        <p:nvSpPr>
          <p:cNvPr id="1105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105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6C5A3047-F3B5-4887-A48D-4437A80DBB85}"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p:sp>
      <p:sp>
        <p:nvSpPr>
          <p:cNvPr id="1290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p:txBody>
      </p:sp>
      <p:sp>
        <p:nvSpPr>
          <p:cNvPr id="1290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18C96EDF-6DB4-4A60-829A-9B9BC986A59B}" type="slidenum">
              <a:rPr lang="en-US" altLang="zh-CN" smtClean="0"/>
            </a:fld>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a:sym typeface="Wingdings" panose="05000000000000000000" pitchFamily="2" charset="2"/>
            </a:endParaRPr>
          </a:p>
        </p:txBody>
      </p:sp>
      <p:sp>
        <p:nvSpPr>
          <p:cNvPr id="4" name="灯片编号占位符 3"/>
          <p:cNvSpPr>
            <a:spLocks noGrp="1"/>
          </p:cNvSpPr>
          <p:nvPr>
            <p:ph type="sldNum" sz="quarter" idx="10"/>
          </p:nvPr>
        </p:nvSpPr>
        <p:spPr/>
        <p:txBody>
          <a:bodyPr/>
          <a:lstStyle/>
          <a:p>
            <a:pPr>
              <a:defRPr/>
            </a:pPr>
            <a:fld id="{3CF3F5D7-F1CA-46DA-BA72-9EFD74BE92ED}" type="slidenum">
              <a:rPr lang="en-US" altLang="zh-CN" smtClean="0"/>
            </a:fld>
            <a:endParaRPr lang="en-US"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CF3F5D7-F1CA-46DA-BA72-9EFD74BE92ED}" type="slidenum">
              <a:rPr lang="en-US" altLang="zh-CN" smtClean="0"/>
            </a:fld>
            <a:endParaRPr lang="en-US"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p:sp>
      <p:sp>
        <p:nvSpPr>
          <p:cNvPr id="1116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116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98A6FA34-0B0D-4578-873D-7972325DDD4F}" type="slidenum">
              <a:rPr lang="en-US" altLang="zh-CN" smtClean="0"/>
            </a:fld>
            <a:endParaRPr lang="en-US"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CF3F5D7-F1CA-46DA-BA72-9EFD74BE92ED}" type="slidenum">
              <a:rPr lang="en-US" altLang="zh-CN" smtClean="0"/>
            </a:fld>
            <a:endParaRPr lang="en-US"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p:sp>
      <p:sp>
        <p:nvSpPr>
          <p:cNvPr id="1198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
        <p:nvSpPr>
          <p:cNvPr id="1198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15A27256-70BF-405F-BBA7-49E01F95DACA}" type="slidenum">
              <a:rPr lang="en-US" altLang="zh-CN" smtClean="0"/>
            </a:fld>
            <a:endParaRPr lang="en-US"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p:sp>
      <p:sp>
        <p:nvSpPr>
          <p:cNvPr id="1208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
        <p:nvSpPr>
          <p:cNvPr id="1208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E86BE80E-84BF-4116-892B-D113001A7EE2}" type="slidenum">
              <a:rPr lang="en-US" altLang="zh-CN" smtClean="0"/>
            </a:fld>
            <a:endParaRPr lang="en-US"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3CF3F5D7-F1CA-46DA-BA72-9EFD74BE92ED}" type="slidenum">
              <a:rPr lang="en-US" altLang="zh-CN" smtClean="0"/>
            </a:fld>
            <a:endParaRPr lang="en-US"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p:sp>
      <p:sp>
        <p:nvSpPr>
          <p:cNvPr id="1239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1239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E88DE9CD-C20E-4241-B0B2-6C20E71F18C8}" type="slidenum">
              <a:rPr lang="en-US" altLang="zh-CN" smtClean="0"/>
            </a:fld>
            <a:endParaRPr lang="en-US"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p:sp>
      <p:sp>
        <p:nvSpPr>
          <p:cNvPr id="768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90204" pitchFamily="34" charset="0"/>
            </a:endParaRPr>
          </a:p>
        </p:txBody>
      </p:sp>
      <p:sp>
        <p:nvSpPr>
          <p:cNvPr id="768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98DFFC76-3086-4491-A966-EF6A62B6A174}" type="slidenum">
              <a:rPr lang="zh-CN" altLang="en-US" smtClean="0"/>
            </a:fld>
            <a:endParaRPr lang="en-US"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D1F894-93DC-45B4-835D-0A95493E38A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p:sp>
      <p:sp>
        <p:nvSpPr>
          <p:cNvPr id="1351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351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32AFCE18-3B77-46A3-A325-7FA4D5508660}" type="slidenum">
              <a:rPr lang="en-US" altLang="zh-CN" smtClean="0"/>
            </a:fld>
            <a:endParaRPr lang="en-US"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D1F894-93DC-45B4-835D-0A95493E38A5}"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p:sp>
      <p:sp>
        <p:nvSpPr>
          <p:cNvPr id="1003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
        <p:nvSpPr>
          <p:cNvPr id="1003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98E73455-5F6F-4894-BB9B-6E8CEA3D8D39}" type="slidenum">
              <a:rPr lang="zh-CN" altLang="en-US" smtClean="0"/>
            </a:fld>
            <a:endParaRPr lang="en-US"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3D6B747-8F4D-4FC7-88CB-6178FFC70139}" type="slidenum">
              <a:rPr lang="zh-CN" altLang="en-US" smtClean="0"/>
            </a:fld>
            <a:endParaRPr lang="en-US"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ChangeArrowheads="1" noTextEdit="1"/>
          </p:cNvSpPr>
          <p:nvPr>
            <p:ph type="sldImg"/>
          </p:nvPr>
        </p:nvSpPr>
        <p:spPr/>
      </p:sp>
      <p:sp>
        <p:nvSpPr>
          <p:cNvPr id="245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245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90204" pitchFamily="34" charset="0"/>
                <a:ea typeface="宋体" pitchFamily="2" charset="-122"/>
              </a:defRPr>
            </a:lvl1pPr>
            <a:lvl2pPr marL="742950" indent="-285750">
              <a:spcBef>
                <a:spcPct val="30000"/>
              </a:spcBef>
              <a:defRPr sz="1200">
                <a:solidFill>
                  <a:schemeClr val="tx1"/>
                </a:solidFill>
                <a:latin typeface="Arial" panose="020B0604020202090204" pitchFamily="34" charset="0"/>
                <a:ea typeface="宋体" pitchFamily="2" charset="-122"/>
              </a:defRPr>
            </a:lvl2pPr>
            <a:lvl3pPr marL="1143000" indent="-228600">
              <a:spcBef>
                <a:spcPct val="30000"/>
              </a:spcBef>
              <a:defRPr sz="1200">
                <a:solidFill>
                  <a:schemeClr val="tx1"/>
                </a:solidFill>
                <a:latin typeface="Arial" panose="020B0604020202090204" pitchFamily="34" charset="0"/>
                <a:ea typeface="宋体" pitchFamily="2" charset="-122"/>
              </a:defRPr>
            </a:lvl3pPr>
            <a:lvl4pPr marL="1600200" indent="-228600">
              <a:spcBef>
                <a:spcPct val="30000"/>
              </a:spcBef>
              <a:defRPr sz="1200">
                <a:solidFill>
                  <a:schemeClr val="tx1"/>
                </a:solidFill>
                <a:latin typeface="Arial" panose="020B0604020202090204" pitchFamily="34" charset="0"/>
                <a:ea typeface="宋体" pitchFamily="2" charset="-122"/>
              </a:defRPr>
            </a:lvl4pPr>
            <a:lvl5pPr marL="2057400" indent="-22860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a:spcBef>
                <a:spcPct val="0"/>
              </a:spcBef>
            </a:pPr>
            <a:fld id="{06044CD1-38CE-49B1-BCF6-35B44CADFC17}" type="slidenum">
              <a:rPr lang="en-US" altLang="zh-CN" smtClean="0"/>
            </a:fld>
            <a:endParaRPr lang="en-US"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ChangeArrowheads="1" noTextEdit="1"/>
          </p:cNvSpPr>
          <p:nvPr>
            <p:ph type="sldImg"/>
          </p:nvPr>
        </p:nvSpPr>
        <p:spPr/>
      </p:sp>
      <p:sp>
        <p:nvSpPr>
          <p:cNvPr id="983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983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90204" pitchFamily="34" charset="0"/>
                <a:ea typeface="宋体" pitchFamily="2" charset="-122"/>
              </a:defRPr>
            </a:lvl1pPr>
            <a:lvl2pPr marL="742950" indent="-285750">
              <a:spcBef>
                <a:spcPct val="30000"/>
              </a:spcBef>
              <a:defRPr sz="1200">
                <a:solidFill>
                  <a:schemeClr val="tx1"/>
                </a:solidFill>
                <a:latin typeface="Arial" panose="020B0604020202090204" pitchFamily="34" charset="0"/>
                <a:ea typeface="宋体" pitchFamily="2" charset="-122"/>
              </a:defRPr>
            </a:lvl2pPr>
            <a:lvl3pPr marL="1143000" indent="-228600">
              <a:spcBef>
                <a:spcPct val="30000"/>
              </a:spcBef>
              <a:defRPr sz="1200">
                <a:solidFill>
                  <a:schemeClr val="tx1"/>
                </a:solidFill>
                <a:latin typeface="Arial" panose="020B0604020202090204" pitchFamily="34" charset="0"/>
                <a:ea typeface="宋体" pitchFamily="2" charset="-122"/>
              </a:defRPr>
            </a:lvl3pPr>
            <a:lvl4pPr marL="1600200" indent="-228600">
              <a:spcBef>
                <a:spcPct val="30000"/>
              </a:spcBef>
              <a:defRPr sz="1200">
                <a:solidFill>
                  <a:schemeClr val="tx1"/>
                </a:solidFill>
                <a:latin typeface="Arial" panose="020B0604020202090204" pitchFamily="34" charset="0"/>
                <a:ea typeface="宋体" pitchFamily="2" charset="-122"/>
              </a:defRPr>
            </a:lvl4pPr>
            <a:lvl5pPr marL="2057400" indent="-22860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a:spcBef>
                <a:spcPct val="0"/>
              </a:spcBef>
            </a:pPr>
            <a:fld id="{546D5107-7E00-4524-B8F7-A8C6FE876AB4}" type="slidenum">
              <a:rPr lang="en-US" altLang="zh-CN" smtClean="0"/>
            </a:fld>
            <a:endParaRPr lang="en-US"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ChangeArrowheads="1" noTextEdit="1"/>
          </p:cNvSpPr>
          <p:nvPr>
            <p:ph type="sldImg"/>
          </p:nvPr>
        </p:nvSpPr>
        <p:spPr/>
      </p:sp>
      <p:sp>
        <p:nvSpPr>
          <p:cNvPr id="10752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752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Times New Roman" panose="02020603050405020304" pitchFamily="18" charset="0"/>
                <a:ea typeface="宋体" pitchFamily="2" charset="-122"/>
              </a:defRPr>
            </a:lvl1pPr>
            <a:lvl2pPr marL="742950" indent="-285750">
              <a:defRPr sz="3000">
                <a:solidFill>
                  <a:schemeClr val="tx1"/>
                </a:solidFill>
                <a:latin typeface="Times New Roman" panose="02020603050405020304" pitchFamily="18" charset="0"/>
                <a:ea typeface="宋体" pitchFamily="2" charset="-122"/>
              </a:defRPr>
            </a:lvl2pPr>
            <a:lvl3pPr marL="1143000" indent="-228600">
              <a:defRPr sz="3000">
                <a:solidFill>
                  <a:schemeClr val="tx1"/>
                </a:solidFill>
                <a:latin typeface="Times New Roman" panose="02020603050405020304" pitchFamily="18" charset="0"/>
                <a:ea typeface="宋体" pitchFamily="2" charset="-122"/>
              </a:defRPr>
            </a:lvl3pPr>
            <a:lvl4pPr marL="1600200" indent="-228600">
              <a:defRPr sz="3000">
                <a:solidFill>
                  <a:schemeClr val="tx1"/>
                </a:solidFill>
                <a:latin typeface="Times New Roman" panose="02020603050405020304" pitchFamily="18" charset="0"/>
                <a:ea typeface="宋体" pitchFamily="2" charset="-122"/>
              </a:defRPr>
            </a:lvl4pPr>
            <a:lvl5pPr marL="2057400" indent="-228600">
              <a:defRPr sz="30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sz="30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sz="30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sz="30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sz="3000">
                <a:solidFill>
                  <a:schemeClr val="tx1"/>
                </a:solidFill>
                <a:latin typeface="Times New Roman" panose="02020603050405020304" pitchFamily="18" charset="0"/>
                <a:ea typeface="宋体" pitchFamily="2" charset="-122"/>
              </a:defRPr>
            </a:lvl9pPr>
          </a:lstStyle>
          <a:p>
            <a:fld id="{88252861-A0CD-4D0E-AE95-0A3A795807DF}" type="slidenum">
              <a:rPr lang="en-US" altLang="zh-CN" sz="1200" smtClean="0">
                <a:latin typeface="Arial" panose="020B0604020202090204" pitchFamily="34" charset="0"/>
              </a:rPr>
            </a:fld>
            <a:endParaRPr lang="en-US" altLang="zh-CN" sz="1200">
              <a:latin typeface="Arial" panose="020B0604020202090204"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xfrm>
            <a:off x="1258888" y="720725"/>
            <a:ext cx="4800600" cy="3600450"/>
          </a:xfrm>
        </p:spPr>
      </p:sp>
      <p:sp>
        <p:nvSpPr>
          <p:cNvPr id="151555" name="Rectangle 3"/>
          <p:cNvSpPr>
            <a:spLocks noGrp="1" noChangeArrowheads="1"/>
          </p:cNvSpPr>
          <p:nvPr>
            <p:ph type="body" idx="1"/>
          </p:nvPr>
        </p:nvSpPr>
        <p:spPr>
          <a:noFill/>
        </p:spPr>
        <p:txBody>
          <a:bodyPr/>
          <a:lstStyle/>
          <a:p>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258888" y="720725"/>
            <a:ext cx="4800600" cy="3600450"/>
          </a:xfrm>
        </p:spPr>
      </p:sp>
      <p:sp>
        <p:nvSpPr>
          <p:cNvPr id="156675" name="Rectangle 3"/>
          <p:cNvSpPr>
            <a:spLocks noGrp="1" noChangeArrowheads="1"/>
          </p:cNvSpPr>
          <p:nvPr>
            <p:ph type="body" idx="1"/>
          </p:nvPr>
        </p:nvSpPr>
        <p:spPr>
          <a:noFill/>
        </p:spPr>
        <p:txBody>
          <a:bodyPr/>
          <a:lstStyle/>
          <a:p>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A8D2628-95ED-4C2D-B4B0-BE9C98F56A51}" type="slidenum">
              <a:rPr lang="en-US" altLang="zh-CN" smtClean="0"/>
            </a:fld>
            <a:endParaRPr lang="en-US"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A8D2628-95ED-4C2D-B4B0-BE9C98F56A51}"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p:sp>
      <p:sp>
        <p:nvSpPr>
          <p:cNvPr id="1454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454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90204" pitchFamily="34" charset="0"/>
                <a:ea typeface="宋体" pitchFamily="2" charset="-122"/>
              </a:defRPr>
            </a:lvl1pPr>
            <a:lvl2pPr marL="742950" indent="-285750" eaLnBrk="0" hangingPunct="0">
              <a:spcBef>
                <a:spcPct val="30000"/>
              </a:spcBef>
              <a:defRPr sz="1200">
                <a:solidFill>
                  <a:schemeClr val="tx1"/>
                </a:solidFill>
                <a:latin typeface="Arial" panose="020B0604020202090204" pitchFamily="34" charset="0"/>
                <a:ea typeface="宋体" pitchFamily="2" charset="-122"/>
              </a:defRPr>
            </a:lvl2pPr>
            <a:lvl3pPr marL="1143000" indent="-228600" eaLnBrk="0" hangingPunct="0">
              <a:spcBef>
                <a:spcPct val="30000"/>
              </a:spcBef>
              <a:defRPr sz="1200">
                <a:solidFill>
                  <a:schemeClr val="tx1"/>
                </a:solidFill>
                <a:latin typeface="Arial" panose="020B0604020202090204" pitchFamily="34" charset="0"/>
                <a:ea typeface="宋体" pitchFamily="2" charset="-122"/>
              </a:defRPr>
            </a:lvl3pPr>
            <a:lvl4pPr marL="1600200" indent="-228600" eaLnBrk="0" hangingPunct="0">
              <a:spcBef>
                <a:spcPct val="30000"/>
              </a:spcBef>
              <a:defRPr sz="1200">
                <a:solidFill>
                  <a:schemeClr val="tx1"/>
                </a:solidFill>
                <a:latin typeface="Arial" panose="020B0604020202090204" pitchFamily="34" charset="0"/>
                <a:ea typeface="宋体" pitchFamily="2" charset="-122"/>
              </a:defRPr>
            </a:lvl4pPr>
            <a:lvl5pPr marL="2057400" indent="-228600" eaLnBrk="0" hangingPunct="0">
              <a:spcBef>
                <a:spcPct val="30000"/>
              </a:spcBef>
              <a:defRPr sz="1200">
                <a:solidFill>
                  <a:schemeClr val="tx1"/>
                </a:solidFill>
                <a:latin typeface="Arial" panose="020B060402020209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anose="020B0604020202090204" pitchFamily="34" charset="0"/>
                <a:ea typeface="宋体" pitchFamily="2" charset="-122"/>
              </a:defRPr>
            </a:lvl9pPr>
          </a:lstStyle>
          <a:p>
            <a:pPr eaLnBrk="1" hangingPunct="1">
              <a:spcBef>
                <a:spcPct val="0"/>
              </a:spcBef>
            </a:pPr>
            <a:fld id="{589AD15C-CC99-4407-9684-70B5CC4AF44B}" type="slidenum">
              <a:rPr lang="en-US" altLang="zh-CN" smtClean="0"/>
            </a:fld>
            <a:endParaRPr lang="en-US"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xfrm>
            <a:off x="1254125" y="717550"/>
            <a:ext cx="4779963" cy="3584575"/>
          </a:xfrm>
        </p:spPr>
      </p:sp>
      <p:sp>
        <p:nvSpPr>
          <p:cNvPr id="158723" name="Rectangle 3"/>
          <p:cNvSpPr>
            <a:spLocks noGrp="1" noChangeArrowheads="1"/>
          </p:cNvSpPr>
          <p:nvPr>
            <p:ph type="body" idx="1"/>
          </p:nvPr>
        </p:nvSpPr>
        <p:spPr>
          <a:xfrm>
            <a:off x="949961" y="4540568"/>
            <a:ext cx="5384800" cy="4378881"/>
          </a:xfrm>
          <a:noFill/>
        </p:spPr>
        <p:txBody>
          <a:bodyPr/>
          <a:lstStyle/>
          <a:p>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30D35FC-DE77-448B-A76A-5FA651EA8F55}" type="slidenum">
              <a:rPr kumimoji="0" lang="en-US" sz="1300" b="0" i="0" u="none" strike="noStrike" kern="1200" cap="none" spc="0" normalizeH="0" baseline="0" noProof="0">
                <a:ln>
                  <a:noFill/>
                </a:ln>
                <a:solidFill>
                  <a:prstClr val="black"/>
                </a:solidFill>
                <a:effectLst/>
                <a:uLnTx/>
                <a:uFillTx/>
                <a:latin typeface="Calibri"/>
                <a:ea typeface="宋体" pitchFamily="2" charset="-122"/>
                <a:cs typeface="+mn-cs"/>
              </a:rPr>
            </a:fld>
            <a:endParaRPr kumimoji="0" lang="en-US" sz="1300" b="0" i="0" u="none" strike="noStrike" kern="1200" cap="none" spc="0" normalizeH="0" baseline="0" noProof="0">
              <a:ln>
                <a:noFill/>
              </a:ln>
              <a:solidFill>
                <a:prstClr val="black"/>
              </a:solidFill>
              <a:effectLst/>
              <a:uLnTx/>
              <a:uFillTx/>
              <a:latin typeface="Calibri"/>
              <a:ea typeface="宋体" pitchFamily="2" charset="-122"/>
              <a:cs typeface="+mn-cs"/>
            </a:endParaRPr>
          </a:p>
        </p:txBody>
      </p:sp>
      <p:sp>
        <p:nvSpPr>
          <p:cNvPr id="166915" name="Rectangle 2"/>
          <p:cNvSpPr>
            <a:spLocks noGrp="1" noRot="1" noChangeAspect="1" noChangeArrowheads="1" noTextEdit="1"/>
          </p:cNvSpPr>
          <p:nvPr>
            <p:ph type="sldImg"/>
          </p:nvPr>
        </p:nvSpPr>
        <p:spPr>
          <a:xfrm>
            <a:off x="1254125" y="717550"/>
            <a:ext cx="4779963" cy="3584575"/>
          </a:xfrm>
        </p:spPr>
      </p:sp>
      <p:sp>
        <p:nvSpPr>
          <p:cNvPr id="166916" name="Rectangle 3"/>
          <p:cNvSpPr>
            <a:spLocks noGrp="1" noChangeArrowheads="1"/>
          </p:cNvSpPr>
          <p:nvPr>
            <p:ph type="body" idx="1"/>
          </p:nvPr>
        </p:nvSpPr>
        <p:spPr>
          <a:xfrm>
            <a:off x="949961" y="4540568"/>
            <a:ext cx="5384800" cy="4378881"/>
          </a:xfrm>
          <a:noFill/>
        </p:spPr>
        <p:txBody>
          <a:bodyPr/>
          <a:lstStyle/>
          <a:p>
            <a:pPr eaLnBrk="1" hangingPunct="1"/>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27DA19F-5962-4EA9-8C6D-8E95EE2E3A74}" type="slidenum">
              <a:rPr kumimoji="0" lang="en-US" sz="1300" b="0" i="0" u="none" strike="noStrike" kern="1200" cap="none" spc="0" normalizeH="0" baseline="0" noProof="0">
                <a:ln>
                  <a:noFill/>
                </a:ln>
                <a:solidFill>
                  <a:prstClr val="black"/>
                </a:solidFill>
                <a:effectLst/>
                <a:uLnTx/>
                <a:uFillTx/>
                <a:latin typeface="Calibri"/>
                <a:ea typeface="宋体" pitchFamily="2" charset="-122"/>
                <a:cs typeface="+mn-cs"/>
              </a:rPr>
            </a:fld>
            <a:endParaRPr kumimoji="0" lang="en-US" sz="1300" b="0" i="0" u="none" strike="noStrike" kern="1200" cap="none" spc="0" normalizeH="0" baseline="0" noProof="0">
              <a:ln>
                <a:noFill/>
              </a:ln>
              <a:solidFill>
                <a:prstClr val="black"/>
              </a:solidFill>
              <a:effectLst/>
              <a:uLnTx/>
              <a:uFillTx/>
              <a:latin typeface="Calibri"/>
              <a:ea typeface="宋体" pitchFamily="2" charset="-122"/>
              <a:cs typeface="+mn-cs"/>
            </a:endParaRPr>
          </a:p>
        </p:txBody>
      </p:sp>
      <p:sp>
        <p:nvSpPr>
          <p:cNvPr id="174083" name="Rectangle 2"/>
          <p:cNvSpPr>
            <a:spLocks noGrp="1" noRot="1" noChangeAspect="1" noChangeArrowheads="1" noTextEdit="1"/>
          </p:cNvSpPr>
          <p:nvPr>
            <p:ph type="sldImg"/>
          </p:nvPr>
        </p:nvSpPr>
        <p:spPr>
          <a:xfrm>
            <a:off x="1254125" y="717550"/>
            <a:ext cx="4779963" cy="3584575"/>
          </a:xfrm>
        </p:spPr>
      </p:sp>
      <p:sp>
        <p:nvSpPr>
          <p:cNvPr id="174084" name="Rectangle 3"/>
          <p:cNvSpPr>
            <a:spLocks noGrp="1" noChangeArrowheads="1"/>
          </p:cNvSpPr>
          <p:nvPr>
            <p:ph type="body" idx="1"/>
          </p:nvPr>
        </p:nvSpPr>
        <p:spPr>
          <a:xfrm>
            <a:off x="949961" y="4540568"/>
            <a:ext cx="5384800" cy="4378881"/>
          </a:xfrm>
          <a:noFill/>
        </p:spPr>
        <p:txBody>
          <a:bodyPr/>
          <a:lstStyle/>
          <a:p>
            <a:pPr eaLnBrk="1" hangingPunct="1"/>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1C7D925-B875-469D-8618-E773D99FEF70}" type="slidenum">
              <a:rPr kumimoji="0" lang="en-US" sz="1300" b="0" i="0" u="none" strike="noStrike" kern="1200" cap="none" spc="0" normalizeH="0" baseline="0" noProof="0">
                <a:ln>
                  <a:noFill/>
                </a:ln>
                <a:solidFill>
                  <a:prstClr val="black"/>
                </a:solidFill>
                <a:effectLst/>
                <a:uLnTx/>
                <a:uFillTx/>
                <a:latin typeface="Calibri"/>
                <a:ea typeface="宋体" pitchFamily="2" charset="-122"/>
                <a:cs typeface="+mn-cs"/>
              </a:rPr>
            </a:fld>
            <a:endParaRPr kumimoji="0" lang="en-US" sz="1300" b="0" i="0" u="none" strike="noStrike" kern="1200" cap="none" spc="0" normalizeH="0" baseline="0" noProof="0">
              <a:ln>
                <a:noFill/>
              </a:ln>
              <a:solidFill>
                <a:prstClr val="black"/>
              </a:solidFill>
              <a:effectLst/>
              <a:uLnTx/>
              <a:uFillTx/>
              <a:latin typeface="Calibri"/>
              <a:ea typeface="宋体" pitchFamily="2" charset="-122"/>
              <a:cs typeface="+mn-cs"/>
            </a:endParaRPr>
          </a:p>
        </p:txBody>
      </p:sp>
      <p:sp>
        <p:nvSpPr>
          <p:cNvPr id="175107" name="Rectangle 2"/>
          <p:cNvSpPr>
            <a:spLocks noGrp="1" noRot="1" noChangeAspect="1" noChangeArrowheads="1" noTextEdit="1"/>
          </p:cNvSpPr>
          <p:nvPr>
            <p:ph type="sldImg"/>
          </p:nvPr>
        </p:nvSpPr>
        <p:spPr>
          <a:xfrm>
            <a:off x="1258888" y="720725"/>
            <a:ext cx="4800600" cy="3600450"/>
          </a:xfrm>
        </p:spPr>
      </p:sp>
      <p:sp>
        <p:nvSpPr>
          <p:cNvPr id="175108" name="Rectangle 3"/>
          <p:cNvSpPr>
            <a:spLocks noGrp="1" noChangeArrowheads="1"/>
          </p:cNvSpPr>
          <p:nvPr>
            <p:ph type="body" idx="1"/>
          </p:nvPr>
        </p:nvSpPr>
        <p:spPr>
          <a:noFill/>
        </p:spPr>
        <p:txBody>
          <a:bodyPr/>
          <a:lstStyle/>
          <a:p>
            <a:pPr eaLnBrk="1" hangingPunct="1"/>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2065F41-7C63-4BEA-8A66-2097E6A080E1}" type="slidenum">
              <a:rPr kumimoji="0" lang="en-US" sz="1300" b="0" i="0" u="none" strike="noStrike" kern="1200" cap="none" spc="0" normalizeH="0" baseline="0" noProof="0">
                <a:ln>
                  <a:noFill/>
                </a:ln>
                <a:solidFill>
                  <a:prstClr val="black"/>
                </a:solidFill>
                <a:effectLst/>
                <a:uLnTx/>
                <a:uFillTx/>
                <a:latin typeface="Calibri"/>
                <a:ea typeface="宋体" pitchFamily="2" charset="-122"/>
                <a:cs typeface="+mn-cs"/>
              </a:rPr>
            </a:fld>
            <a:endParaRPr kumimoji="0" lang="en-US" sz="1300" b="0" i="0" u="none" strike="noStrike" kern="1200" cap="none" spc="0" normalizeH="0" baseline="0" noProof="0">
              <a:ln>
                <a:noFill/>
              </a:ln>
              <a:solidFill>
                <a:prstClr val="black"/>
              </a:solidFill>
              <a:effectLst/>
              <a:uLnTx/>
              <a:uFillTx/>
              <a:latin typeface="Calibri"/>
              <a:ea typeface="宋体" pitchFamily="2" charset="-122"/>
              <a:cs typeface="+mn-cs"/>
            </a:endParaRPr>
          </a:p>
        </p:txBody>
      </p:sp>
      <p:sp>
        <p:nvSpPr>
          <p:cNvPr id="176131" name="Rectangle 7"/>
          <p:cNvSpPr txBox="1">
            <a:spLocks noGrp="1" noChangeArrowheads="1"/>
          </p:cNvSpPr>
          <p:nvPr/>
        </p:nvSpPr>
        <p:spPr bwMode="auto">
          <a:xfrm>
            <a:off x="4143587" y="9119474"/>
            <a:ext cx="3169920" cy="480060"/>
          </a:xfrm>
          <a:prstGeom prst="rect">
            <a:avLst/>
          </a:prstGeom>
          <a:noFill/>
          <a:ln w="9525">
            <a:noFill/>
            <a:miter lim="800000"/>
          </a:ln>
        </p:spPr>
        <p:txBody>
          <a:bodyPr lIns="96653" tIns="48326" rIns="96653" bIns="48326" anchor="b"/>
          <a:lstStyle/>
          <a:p>
            <a:pPr marL="0" marR="0" lvl="0" indent="0" algn="r" defTabSz="914400" rtl="0" eaLnBrk="1" fontAlgn="base" latinLnBrk="0" hangingPunct="1">
              <a:lnSpc>
                <a:spcPct val="100000"/>
              </a:lnSpc>
              <a:spcBef>
                <a:spcPct val="0"/>
              </a:spcBef>
              <a:spcAft>
                <a:spcPct val="0"/>
              </a:spcAft>
              <a:buClrTx/>
              <a:buSzTx/>
              <a:buFontTx/>
              <a:buNone/>
              <a:defRPr/>
            </a:pPr>
            <a:fld id="{04801A4B-A49C-4A92-9B1A-BA8C807D67A9}" type="slidenum">
              <a:rPr kumimoji="0" lang="en-US" sz="1300" b="0" i="0" u="none" strike="noStrike" kern="1200" cap="none" spc="0" normalizeH="0" baseline="0" noProof="0" smtClean="0">
                <a:ln>
                  <a:noFill/>
                </a:ln>
                <a:solidFill>
                  <a:prstClr val="black"/>
                </a:solidFill>
                <a:effectLst/>
                <a:uLnTx/>
                <a:uFillTx/>
                <a:latin typeface="Arial" panose="020B0604020202090204" pitchFamily="34" charset="0"/>
                <a:ea typeface="宋体" pitchFamily="2" charset="-122"/>
                <a:cs typeface="+mn-cs"/>
              </a:rPr>
            </a:fld>
            <a:endParaRPr kumimoji="0" lang="en-US" sz="1300" b="0"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endParaRPr>
          </a:p>
        </p:txBody>
      </p:sp>
      <p:sp>
        <p:nvSpPr>
          <p:cNvPr id="176132" name="Rectangle 2"/>
          <p:cNvSpPr>
            <a:spLocks noGrp="1" noRot="1" noChangeAspect="1" noChangeArrowheads="1" noTextEdit="1"/>
          </p:cNvSpPr>
          <p:nvPr>
            <p:ph type="sldImg"/>
          </p:nvPr>
        </p:nvSpPr>
        <p:spPr>
          <a:xfrm>
            <a:off x="1258888" y="720725"/>
            <a:ext cx="4800600" cy="3600450"/>
          </a:xfrm>
        </p:spPr>
      </p:sp>
      <p:sp>
        <p:nvSpPr>
          <p:cNvPr id="176133" name="Rectangle 3"/>
          <p:cNvSpPr>
            <a:spLocks noGrp="1" noChangeArrowheads="1"/>
          </p:cNvSpPr>
          <p:nvPr>
            <p:ph type="body" idx="1"/>
          </p:nvPr>
        </p:nvSpPr>
        <p:spPr>
          <a:noFill/>
        </p:spPr>
        <p:txBody>
          <a:bodyPr lIns="96653" tIns="48326" rIns="96653" bIns="48326"/>
          <a:lstStyle/>
          <a:p>
            <a:endParaRPr lang="zh-CN" altLang="zh-CN"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8D2628-95ED-4C2D-B4B0-BE9C98F56A51}" type="slidenum">
              <a:rPr kumimoji="0" lang="en-US" altLang="zh-CN" sz="1200" b="0" i="0" u="none" strike="noStrike" kern="1200" cap="none" spc="0" normalizeH="0" baseline="0" noProof="0" smtClean="0">
                <a:ln>
                  <a:noFill/>
                </a:ln>
                <a:solidFill>
                  <a:srgbClr val="000000"/>
                </a:solidFill>
                <a:effectLst/>
                <a:uLnTx/>
                <a:uFillTx/>
                <a:latin typeface="Arial" panose="020B0604020202090204" pitchFamily="34" charset="0"/>
                <a:ea typeface="宋体"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8D2628-95ED-4C2D-B4B0-BE9C98F56A51}" type="slidenum">
              <a:rPr kumimoji="0" lang="en-US" altLang="zh-CN" sz="1200" b="0" i="0" u="none" strike="noStrike" kern="1200" cap="none" spc="0" normalizeH="0" baseline="0" noProof="0" smtClean="0">
                <a:ln>
                  <a:noFill/>
                </a:ln>
                <a:solidFill>
                  <a:srgbClr val="000000"/>
                </a:solidFill>
                <a:effectLst/>
                <a:uLnTx/>
                <a:uFillTx/>
                <a:latin typeface="Arial" panose="020B0604020202090204" pitchFamily="34" charset="0"/>
                <a:ea typeface="宋体"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2A8D2628-95ED-4C2D-B4B0-BE9C98F56A51}" type="slidenum">
              <a:rPr lang="en-US" altLang="zh-CN" smtClean="0"/>
            </a:fld>
            <a:endParaRPr lang="en-US" altLang="zh-C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8D2628-95ED-4C2D-B4B0-BE9C98F56A51}" type="slidenum">
              <a:rPr kumimoji="0" lang="en-US" altLang="zh-CN" sz="1200" b="0" i="0" u="none" strike="noStrike" kern="1200" cap="none" spc="0" normalizeH="0" baseline="0" noProof="0" smtClean="0">
                <a:ln>
                  <a:noFill/>
                </a:ln>
                <a:solidFill>
                  <a:srgbClr val="000000"/>
                </a:solidFill>
                <a:effectLst/>
                <a:uLnTx/>
                <a:uFillTx/>
                <a:latin typeface="Arial" panose="020B0604020202090204" pitchFamily="34" charset="0"/>
                <a:ea typeface="宋体"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8D2628-95ED-4C2D-B4B0-BE9C98F56A51}" type="slidenum">
              <a:rPr kumimoji="0" lang="en-US" altLang="zh-CN" sz="1200" b="0" i="0" u="none" strike="noStrike" kern="1200" cap="none" spc="0" normalizeH="0" baseline="0" noProof="0" smtClean="0">
                <a:ln>
                  <a:noFill/>
                </a:ln>
                <a:solidFill>
                  <a:srgbClr val="000000"/>
                </a:solidFill>
                <a:effectLst/>
                <a:uLnTx/>
                <a:uFillTx/>
                <a:latin typeface="Arial" panose="020B0604020202090204" pitchFamily="34" charset="0"/>
                <a:ea typeface="宋体"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4" name="Group 2"/>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000">
                  <a:solidFill>
                    <a:schemeClr val="tx1"/>
                  </a:solidFill>
                  <a:latin typeface="Arial" panose="020B0604020202090204" pitchFamily="34" charset="0"/>
                  <a:ea typeface="宋体" pitchFamily="2" charset="-122"/>
                </a:defRPr>
              </a:lvl1pPr>
              <a:lvl2pPr marL="742950" indent="-285750" eaLnBrk="0" hangingPunct="0">
                <a:defRPr sz="3000">
                  <a:solidFill>
                    <a:schemeClr val="tx1"/>
                  </a:solidFill>
                  <a:latin typeface="Arial" panose="020B0604020202090204" pitchFamily="34" charset="0"/>
                  <a:ea typeface="宋体" pitchFamily="2" charset="-122"/>
                </a:defRPr>
              </a:lvl2pPr>
              <a:lvl3pPr marL="1143000" indent="-228600" eaLnBrk="0" hangingPunct="0">
                <a:defRPr sz="3000">
                  <a:solidFill>
                    <a:schemeClr val="tx1"/>
                  </a:solidFill>
                  <a:latin typeface="Arial" panose="020B0604020202090204" pitchFamily="34" charset="0"/>
                  <a:ea typeface="宋体" pitchFamily="2" charset="-122"/>
                </a:defRPr>
              </a:lvl3pPr>
              <a:lvl4pPr marL="1600200" indent="-228600" eaLnBrk="0" hangingPunct="0">
                <a:defRPr sz="3000">
                  <a:solidFill>
                    <a:schemeClr val="tx1"/>
                  </a:solidFill>
                  <a:latin typeface="Arial" panose="020B0604020202090204" pitchFamily="34" charset="0"/>
                  <a:ea typeface="宋体" pitchFamily="2" charset="-122"/>
                </a:defRPr>
              </a:lvl4pPr>
              <a:lvl5pPr marL="2057400" indent="-228600" eaLnBrk="0" hangingPunct="0">
                <a:defRPr sz="3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9pPr>
            </a:lstStyle>
            <a:p>
              <a:pPr algn="ctr" eaLnBrk="1" hangingPunct="1">
                <a:spcBef>
                  <a:spcPct val="0"/>
                </a:spcBef>
                <a:buFontTx/>
                <a:buNone/>
                <a:defRPr/>
              </a:pPr>
              <a:endParaRPr lang="zh-CN" altLang="zh-CN" sz="2400">
                <a:effectLst/>
                <a:latin typeface="Times New Roman" panose="02020603050405020304"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Arial" panose="020B0604020202090204" pitchFamily="34" charset="0"/>
                  <a:ea typeface="宋体" pitchFamily="2" charset="-122"/>
                </a:defRPr>
              </a:lvl1pPr>
              <a:lvl2pPr marL="742950" indent="-285750" eaLnBrk="0" hangingPunct="0">
                <a:defRPr sz="3000">
                  <a:solidFill>
                    <a:schemeClr val="tx1"/>
                  </a:solidFill>
                  <a:latin typeface="Arial" panose="020B0604020202090204" pitchFamily="34" charset="0"/>
                  <a:ea typeface="宋体" pitchFamily="2" charset="-122"/>
                </a:defRPr>
              </a:lvl2pPr>
              <a:lvl3pPr marL="1143000" indent="-228600" eaLnBrk="0" hangingPunct="0">
                <a:defRPr sz="3000">
                  <a:solidFill>
                    <a:schemeClr val="tx1"/>
                  </a:solidFill>
                  <a:latin typeface="Arial" panose="020B0604020202090204" pitchFamily="34" charset="0"/>
                  <a:ea typeface="宋体" pitchFamily="2" charset="-122"/>
                </a:defRPr>
              </a:lvl3pPr>
              <a:lvl4pPr marL="1600200" indent="-228600" eaLnBrk="0" hangingPunct="0">
                <a:defRPr sz="3000">
                  <a:solidFill>
                    <a:schemeClr val="tx1"/>
                  </a:solidFill>
                  <a:latin typeface="Arial" panose="020B0604020202090204" pitchFamily="34" charset="0"/>
                  <a:ea typeface="宋体" pitchFamily="2" charset="-122"/>
                </a:defRPr>
              </a:lvl4pPr>
              <a:lvl5pPr marL="2057400" indent="-228600" eaLnBrk="0" hangingPunct="0">
                <a:defRPr sz="3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9pPr>
            </a:lstStyle>
            <a:p>
              <a:pPr eaLnBrk="1" hangingPunct="1">
                <a:spcBef>
                  <a:spcPct val="0"/>
                </a:spcBef>
                <a:buFontTx/>
                <a:buNone/>
                <a:defRPr/>
              </a:pPr>
              <a:endParaRPr lang="zh-CN" altLang="zh-CN" sz="2400">
                <a:effectLst/>
                <a:latin typeface="Times New Roman" panose="02020603050405020304" pitchFamily="18" charset="0"/>
              </a:endParaRPr>
            </a:p>
          </p:txBody>
        </p:sp>
        <p:grpSp>
          <p:nvGrpSpPr>
            <p:cNvPr id="7" name="Group 5"/>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Arial" panose="020B0604020202090204" pitchFamily="34" charset="0"/>
                    <a:ea typeface="宋体" pitchFamily="2" charset="-122"/>
                  </a:defRPr>
                </a:lvl1pPr>
                <a:lvl2pPr marL="742950" indent="-285750" eaLnBrk="0" hangingPunct="0">
                  <a:defRPr sz="3000">
                    <a:solidFill>
                      <a:schemeClr val="tx1"/>
                    </a:solidFill>
                    <a:latin typeface="Arial" panose="020B0604020202090204" pitchFamily="34" charset="0"/>
                    <a:ea typeface="宋体" pitchFamily="2" charset="-122"/>
                  </a:defRPr>
                </a:lvl2pPr>
                <a:lvl3pPr marL="1143000" indent="-228600" eaLnBrk="0" hangingPunct="0">
                  <a:defRPr sz="3000">
                    <a:solidFill>
                      <a:schemeClr val="tx1"/>
                    </a:solidFill>
                    <a:latin typeface="Arial" panose="020B0604020202090204" pitchFamily="34" charset="0"/>
                    <a:ea typeface="宋体" pitchFamily="2" charset="-122"/>
                  </a:defRPr>
                </a:lvl3pPr>
                <a:lvl4pPr marL="1600200" indent="-228600" eaLnBrk="0" hangingPunct="0">
                  <a:defRPr sz="3000">
                    <a:solidFill>
                      <a:schemeClr val="tx1"/>
                    </a:solidFill>
                    <a:latin typeface="Arial" panose="020B0604020202090204" pitchFamily="34" charset="0"/>
                    <a:ea typeface="宋体" pitchFamily="2" charset="-122"/>
                  </a:defRPr>
                </a:lvl4pPr>
                <a:lvl5pPr marL="2057400" indent="-228600" eaLnBrk="0" hangingPunct="0">
                  <a:defRPr sz="3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9pPr>
              </a:lstStyle>
              <a:p>
                <a:pPr eaLnBrk="1" hangingPunct="1">
                  <a:spcBef>
                    <a:spcPct val="0"/>
                  </a:spcBef>
                  <a:buFontTx/>
                  <a:buNone/>
                  <a:defRPr/>
                </a:pPr>
                <a:endParaRPr lang="zh-CN" altLang="zh-CN" sz="2400">
                  <a:effectLst/>
                  <a:latin typeface="Times New Roman" panose="02020603050405020304"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Arial" panose="020B0604020202090204" pitchFamily="34" charset="0"/>
                    <a:ea typeface="宋体" pitchFamily="2" charset="-122"/>
                  </a:defRPr>
                </a:lvl1pPr>
                <a:lvl2pPr marL="742950" indent="-285750" eaLnBrk="0" hangingPunct="0">
                  <a:defRPr sz="3000">
                    <a:solidFill>
                      <a:schemeClr val="tx1"/>
                    </a:solidFill>
                    <a:latin typeface="Arial" panose="020B0604020202090204" pitchFamily="34" charset="0"/>
                    <a:ea typeface="宋体" pitchFamily="2" charset="-122"/>
                  </a:defRPr>
                </a:lvl2pPr>
                <a:lvl3pPr marL="1143000" indent="-228600" eaLnBrk="0" hangingPunct="0">
                  <a:defRPr sz="3000">
                    <a:solidFill>
                      <a:schemeClr val="tx1"/>
                    </a:solidFill>
                    <a:latin typeface="Arial" panose="020B0604020202090204" pitchFamily="34" charset="0"/>
                    <a:ea typeface="宋体" pitchFamily="2" charset="-122"/>
                  </a:defRPr>
                </a:lvl3pPr>
                <a:lvl4pPr marL="1600200" indent="-228600" eaLnBrk="0" hangingPunct="0">
                  <a:defRPr sz="3000">
                    <a:solidFill>
                      <a:schemeClr val="tx1"/>
                    </a:solidFill>
                    <a:latin typeface="Arial" panose="020B0604020202090204" pitchFamily="34" charset="0"/>
                    <a:ea typeface="宋体" pitchFamily="2" charset="-122"/>
                  </a:defRPr>
                </a:lvl4pPr>
                <a:lvl5pPr marL="2057400" indent="-228600" eaLnBrk="0" hangingPunct="0">
                  <a:defRPr sz="3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9pPr>
              </a:lstStyle>
              <a:p>
                <a:pPr eaLnBrk="1" hangingPunct="1">
                  <a:spcBef>
                    <a:spcPct val="0"/>
                  </a:spcBef>
                  <a:buFontTx/>
                  <a:buNone/>
                  <a:defRPr/>
                </a:pPr>
                <a:endParaRPr lang="zh-CN" altLang="zh-CN" sz="2400">
                  <a:effectLst/>
                  <a:latin typeface="Times New Roman" panose="02020603050405020304"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Arial" panose="020B0604020202090204" pitchFamily="34" charset="0"/>
                    <a:ea typeface="宋体" pitchFamily="2" charset="-122"/>
                  </a:defRPr>
                </a:lvl1pPr>
                <a:lvl2pPr marL="742950" indent="-285750" eaLnBrk="0" hangingPunct="0">
                  <a:defRPr sz="3000">
                    <a:solidFill>
                      <a:schemeClr val="tx1"/>
                    </a:solidFill>
                    <a:latin typeface="Arial" panose="020B0604020202090204" pitchFamily="34" charset="0"/>
                    <a:ea typeface="宋体" pitchFamily="2" charset="-122"/>
                  </a:defRPr>
                </a:lvl2pPr>
                <a:lvl3pPr marL="1143000" indent="-228600" eaLnBrk="0" hangingPunct="0">
                  <a:defRPr sz="3000">
                    <a:solidFill>
                      <a:schemeClr val="tx1"/>
                    </a:solidFill>
                    <a:latin typeface="Arial" panose="020B0604020202090204" pitchFamily="34" charset="0"/>
                    <a:ea typeface="宋体" pitchFamily="2" charset="-122"/>
                  </a:defRPr>
                </a:lvl3pPr>
                <a:lvl4pPr marL="1600200" indent="-228600" eaLnBrk="0" hangingPunct="0">
                  <a:defRPr sz="3000">
                    <a:solidFill>
                      <a:schemeClr val="tx1"/>
                    </a:solidFill>
                    <a:latin typeface="Arial" panose="020B0604020202090204" pitchFamily="34" charset="0"/>
                    <a:ea typeface="宋体" pitchFamily="2" charset="-122"/>
                  </a:defRPr>
                </a:lvl4pPr>
                <a:lvl5pPr marL="2057400" indent="-228600" eaLnBrk="0" hangingPunct="0">
                  <a:defRPr sz="3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9pPr>
              </a:lstStyle>
              <a:p>
                <a:pPr eaLnBrk="1" hangingPunct="1">
                  <a:spcBef>
                    <a:spcPct val="0"/>
                  </a:spcBef>
                  <a:buFontTx/>
                  <a:buNone/>
                  <a:defRPr/>
                </a:pPr>
                <a:endParaRPr lang="zh-CN" altLang="zh-CN" sz="2400">
                  <a:effectLst/>
                  <a:latin typeface="Times New Roman" panose="02020603050405020304"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Arial" panose="020B0604020202090204" pitchFamily="34" charset="0"/>
                    <a:ea typeface="宋体" pitchFamily="2" charset="-122"/>
                  </a:defRPr>
                </a:lvl1pPr>
                <a:lvl2pPr marL="742950" indent="-285750" eaLnBrk="0" hangingPunct="0">
                  <a:defRPr sz="3000">
                    <a:solidFill>
                      <a:schemeClr val="tx1"/>
                    </a:solidFill>
                    <a:latin typeface="Arial" panose="020B0604020202090204" pitchFamily="34" charset="0"/>
                    <a:ea typeface="宋体" pitchFamily="2" charset="-122"/>
                  </a:defRPr>
                </a:lvl2pPr>
                <a:lvl3pPr marL="1143000" indent="-228600" eaLnBrk="0" hangingPunct="0">
                  <a:defRPr sz="3000">
                    <a:solidFill>
                      <a:schemeClr val="tx1"/>
                    </a:solidFill>
                    <a:latin typeface="Arial" panose="020B0604020202090204" pitchFamily="34" charset="0"/>
                    <a:ea typeface="宋体" pitchFamily="2" charset="-122"/>
                  </a:defRPr>
                </a:lvl3pPr>
                <a:lvl4pPr marL="1600200" indent="-228600" eaLnBrk="0" hangingPunct="0">
                  <a:defRPr sz="3000">
                    <a:solidFill>
                      <a:schemeClr val="tx1"/>
                    </a:solidFill>
                    <a:latin typeface="Arial" panose="020B0604020202090204" pitchFamily="34" charset="0"/>
                    <a:ea typeface="宋体" pitchFamily="2" charset="-122"/>
                  </a:defRPr>
                </a:lvl4pPr>
                <a:lvl5pPr marL="2057400" indent="-228600" eaLnBrk="0" hangingPunct="0">
                  <a:defRPr sz="3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9pPr>
              </a:lstStyle>
              <a:p>
                <a:pPr eaLnBrk="1" hangingPunct="1">
                  <a:spcBef>
                    <a:spcPct val="0"/>
                  </a:spcBef>
                  <a:buFontTx/>
                  <a:buNone/>
                  <a:defRPr/>
                </a:pPr>
                <a:endParaRPr lang="zh-CN" altLang="zh-CN" sz="2400">
                  <a:effectLst/>
                  <a:latin typeface="Times New Roman" panose="02020603050405020304"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Arial" panose="020B0604020202090204" pitchFamily="34" charset="0"/>
                    <a:ea typeface="宋体" pitchFamily="2" charset="-122"/>
                  </a:defRPr>
                </a:lvl1pPr>
                <a:lvl2pPr marL="742950" indent="-285750" eaLnBrk="0" hangingPunct="0">
                  <a:defRPr sz="3000">
                    <a:solidFill>
                      <a:schemeClr val="tx1"/>
                    </a:solidFill>
                    <a:latin typeface="Arial" panose="020B0604020202090204" pitchFamily="34" charset="0"/>
                    <a:ea typeface="宋体" pitchFamily="2" charset="-122"/>
                  </a:defRPr>
                </a:lvl2pPr>
                <a:lvl3pPr marL="1143000" indent="-228600" eaLnBrk="0" hangingPunct="0">
                  <a:defRPr sz="3000">
                    <a:solidFill>
                      <a:schemeClr val="tx1"/>
                    </a:solidFill>
                    <a:latin typeface="Arial" panose="020B0604020202090204" pitchFamily="34" charset="0"/>
                    <a:ea typeface="宋体" pitchFamily="2" charset="-122"/>
                  </a:defRPr>
                </a:lvl3pPr>
                <a:lvl4pPr marL="1600200" indent="-228600" eaLnBrk="0" hangingPunct="0">
                  <a:defRPr sz="3000">
                    <a:solidFill>
                      <a:schemeClr val="tx1"/>
                    </a:solidFill>
                    <a:latin typeface="Arial" panose="020B0604020202090204" pitchFamily="34" charset="0"/>
                    <a:ea typeface="宋体" pitchFamily="2" charset="-122"/>
                  </a:defRPr>
                </a:lvl4pPr>
                <a:lvl5pPr marL="2057400" indent="-228600" eaLnBrk="0" hangingPunct="0">
                  <a:defRPr sz="3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9pPr>
              </a:lstStyle>
              <a:p>
                <a:pPr eaLnBrk="1" hangingPunct="1">
                  <a:spcBef>
                    <a:spcPct val="0"/>
                  </a:spcBef>
                  <a:buFontTx/>
                  <a:buNone/>
                  <a:defRPr/>
                </a:pPr>
                <a:endParaRPr lang="zh-CN" altLang="zh-CN" sz="2400">
                  <a:effectLst/>
                  <a:latin typeface="Times New Roman" panose="02020603050405020304"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Arial" panose="020B0604020202090204" pitchFamily="34" charset="0"/>
                    <a:ea typeface="宋体" pitchFamily="2" charset="-122"/>
                  </a:defRPr>
                </a:lvl1pPr>
                <a:lvl2pPr marL="742950" indent="-285750" eaLnBrk="0" hangingPunct="0">
                  <a:defRPr sz="3000">
                    <a:solidFill>
                      <a:schemeClr val="tx1"/>
                    </a:solidFill>
                    <a:latin typeface="Arial" panose="020B0604020202090204" pitchFamily="34" charset="0"/>
                    <a:ea typeface="宋体" pitchFamily="2" charset="-122"/>
                  </a:defRPr>
                </a:lvl2pPr>
                <a:lvl3pPr marL="1143000" indent="-228600" eaLnBrk="0" hangingPunct="0">
                  <a:defRPr sz="3000">
                    <a:solidFill>
                      <a:schemeClr val="tx1"/>
                    </a:solidFill>
                    <a:latin typeface="Arial" panose="020B0604020202090204" pitchFamily="34" charset="0"/>
                    <a:ea typeface="宋体" pitchFamily="2" charset="-122"/>
                  </a:defRPr>
                </a:lvl3pPr>
                <a:lvl4pPr marL="1600200" indent="-228600" eaLnBrk="0" hangingPunct="0">
                  <a:defRPr sz="3000">
                    <a:solidFill>
                      <a:schemeClr val="tx1"/>
                    </a:solidFill>
                    <a:latin typeface="Arial" panose="020B0604020202090204" pitchFamily="34" charset="0"/>
                    <a:ea typeface="宋体" pitchFamily="2" charset="-122"/>
                  </a:defRPr>
                </a:lvl4pPr>
                <a:lvl5pPr marL="2057400" indent="-228600" eaLnBrk="0" hangingPunct="0">
                  <a:defRPr sz="3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9pPr>
              </a:lstStyle>
              <a:p>
                <a:pPr eaLnBrk="1" hangingPunct="1">
                  <a:spcBef>
                    <a:spcPct val="0"/>
                  </a:spcBef>
                  <a:buFontTx/>
                  <a:buNone/>
                  <a:defRPr/>
                </a:pPr>
                <a:endParaRPr lang="zh-CN" altLang="zh-CN" sz="2400">
                  <a:effectLst/>
                  <a:latin typeface="Times New Roman" panose="02020603050405020304"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Arial" panose="020B0604020202090204" pitchFamily="34" charset="0"/>
                    <a:ea typeface="宋体" pitchFamily="2" charset="-122"/>
                  </a:defRPr>
                </a:lvl1pPr>
                <a:lvl2pPr marL="742950" indent="-285750" eaLnBrk="0" hangingPunct="0">
                  <a:defRPr sz="3000">
                    <a:solidFill>
                      <a:schemeClr val="tx1"/>
                    </a:solidFill>
                    <a:latin typeface="Arial" panose="020B0604020202090204" pitchFamily="34" charset="0"/>
                    <a:ea typeface="宋体" pitchFamily="2" charset="-122"/>
                  </a:defRPr>
                </a:lvl2pPr>
                <a:lvl3pPr marL="1143000" indent="-228600" eaLnBrk="0" hangingPunct="0">
                  <a:defRPr sz="3000">
                    <a:solidFill>
                      <a:schemeClr val="tx1"/>
                    </a:solidFill>
                    <a:latin typeface="Arial" panose="020B0604020202090204" pitchFamily="34" charset="0"/>
                    <a:ea typeface="宋体" pitchFamily="2" charset="-122"/>
                  </a:defRPr>
                </a:lvl3pPr>
                <a:lvl4pPr marL="1600200" indent="-228600" eaLnBrk="0" hangingPunct="0">
                  <a:defRPr sz="3000">
                    <a:solidFill>
                      <a:schemeClr val="tx1"/>
                    </a:solidFill>
                    <a:latin typeface="Arial" panose="020B0604020202090204" pitchFamily="34" charset="0"/>
                    <a:ea typeface="宋体" pitchFamily="2" charset="-122"/>
                  </a:defRPr>
                </a:lvl4pPr>
                <a:lvl5pPr marL="2057400" indent="-228600" eaLnBrk="0" hangingPunct="0">
                  <a:defRPr sz="3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9pPr>
              </a:lstStyle>
              <a:p>
                <a:pPr eaLnBrk="1" hangingPunct="1">
                  <a:spcBef>
                    <a:spcPct val="0"/>
                  </a:spcBef>
                  <a:buFontTx/>
                  <a:buNone/>
                  <a:defRPr/>
                </a:pPr>
                <a:endParaRPr lang="zh-CN" altLang="zh-CN" sz="2400">
                  <a:effectLst/>
                  <a:latin typeface="Times New Roman" panose="02020603050405020304"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Arial" panose="020B0604020202090204" pitchFamily="34" charset="0"/>
                    <a:ea typeface="宋体" pitchFamily="2" charset="-122"/>
                  </a:defRPr>
                </a:lvl1pPr>
                <a:lvl2pPr marL="742950" indent="-285750" eaLnBrk="0" hangingPunct="0">
                  <a:defRPr sz="3000">
                    <a:solidFill>
                      <a:schemeClr val="tx1"/>
                    </a:solidFill>
                    <a:latin typeface="Arial" panose="020B0604020202090204" pitchFamily="34" charset="0"/>
                    <a:ea typeface="宋体" pitchFamily="2" charset="-122"/>
                  </a:defRPr>
                </a:lvl2pPr>
                <a:lvl3pPr marL="1143000" indent="-228600" eaLnBrk="0" hangingPunct="0">
                  <a:defRPr sz="3000">
                    <a:solidFill>
                      <a:schemeClr val="tx1"/>
                    </a:solidFill>
                    <a:latin typeface="Arial" panose="020B0604020202090204" pitchFamily="34" charset="0"/>
                    <a:ea typeface="宋体" pitchFamily="2" charset="-122"/>
                  </a:defRPr>
                </a:lvl3pPr>
                <a:lvl4pPr marL="1600200" indent="-228600" eaLnBrk="0" hangingPunct="0">
                  <a:defRPr sz="3000">
                    <a:solidFill>
                      <a:schemeClr val="tx1"/>
                    </a:solidFill>
                    <a:latin typeface="Arial" panose="020B0604020202090204" pitchFamily="34" charset="0"/>
                    <a:ea typeface="宋体" pitchFamily="2" charset="-122"/>
                  </a:defRPr>
                </a:lvl4pPr>
                <a:lvl5pPr marL="2057400" indent="-228600" eaLnBrk="0" hangingPunct="0">
                  <a:defRPr sz="3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9pPr>
              </a:lstStyle>
              <a:p>
                <a:pPr eaLnBrk="1" hangingPunct="1">
                  <a:spcBef>
                    <a:spcPct val="0"/>
                  </a:spcBef>
                  <a:buFontTx/>
                  <a:buNone/>
                  <a:defRPr/>
                </a:pPr>
                <a:endParaRPr lang="zh-CN" altLang="zh-CN" sz="2400">
                  <a:effectLst/>
                  <a:latin typeface="Times New Roman" panose="02020603050405020304"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Arial" panose="020B0604020202090204" pitchFamily="34" charset="0"/>
                    <a:ea typeface="宋体" pitchFamily="2" charset="-122"/>
                  </a:defRPr>
                </a:lvl1pPr>
                <a:lvl2pPr marL="742950" indent="-285750" eaLnBrk="0" hangingPunct="0">
                  <a:defRPr sz="3000">
                    <a:solidFill>
                      <a:schemeClr val="tx1"/>
                    </a:solidFill>
                    <a:latin typeface="Arial" panose="020B0604020202090204" pitchFamily="34" charset="0"/>
                    <a:ea typeface="宋体" pitchFamily="2" charset="-122"/>
                  </a:defRPr>
                </a:lvl2pPr>
                <a:lvl3pPr marL="1143000" indent="-228600" eaLnBrk="0" hangingPunct="0">
                  <a:defRPr sz="3000">
                    <a:solidFill>
                      <a:schemeClr val="tx1"/>
                    </a:solidFill>
                    <a:latin typeface="Arial" panose="020B0604020202090204" pitchFamily="34" charset="0"/>
                    <a:ea typeface="宋体" pitchFamily="2" charset="-122"/>
                  </a:defRPr>
                </a:lvl3pPr>
                <a:lvl4pPr marL="1600200" indent="-228600" eaLnBrk="0" hangingPunct="0">
                  <a:defRPr sz="3000">
                    <a:solidFill>
                      <a:schemeClr val="tx1"/>
                    </a:solidFill>
                    <a:latin typeface="Arial" panose="020B0604020202090204" pitchFamily="34" charset="0"/>
                    <a:ea typeface="宋体" pitchFamily="2" charset="-122"/>
                  </a:defRPr>
                </a:lvl4pPr>
                <a:lvl5pPr marL="2057400" indent="-228600" eaLnBrk="0" hangingPunct="0">
                  <a:defRPr sz="3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9pPr>
              </a:lstStyle>
              <a:p>
                <a:pPr eaLnBrk="1" hangingPunct="1">
                  <a:spcBef>
                    <a:spcPct val="0"/>
                  </a:spcBef>
                  <a:buFontTx/>
                  <a:buNone/>
                  <a:defRPr/>
                </a:pPr>
                <a:endParaRPr lang="zh-CN" altLang="zh-CN" sz="2400">
                  <a:effectLst/>
                  <a:latin typeface="Times New Roman" panose="02020603050405020304"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Arial" panose="020B0604020202090204" pitchFamily="34" charset="0"/>
                    <a:ea typeface="宋体" pitchFamily="2" charset="-122"/>
                  </a:defRPr>
                </a:lvl1pPr>
                <a:lvl2pPr marL="742950" indent="-285750" eaLnBrk="0" hangingPunct="0">
                  <a:defRPr sz="3000">
                    <a:solidFill>
                      <a:schemeClr val="tx1"/>
                    </a:solidFill>
                    <a:latin typeface="Arial" panose="020B0604020202090204" pitchFamily="34" charset="0"/>
                    <a:ea typeface="宋体" pitchFamily="2" charset="-122"/>
                  </a:defRPr>
                </a:lvl2pPr>
                <a:lvl3pPr marL="1143000" indent="-228600" eaLnBrk="0" hangingPunct="0">
                  <a:defRPr sz="3000">
                    <a:solidFill>
                      <a:schemeClr val="tx1"/>
                    </a:solidFill>
                    <a:latin typeface="Arial" panose="020B0604020202090204" pitchFamily="34" charset="0"/>
                    <a:ea typeface="宋体" pitchFamily="2" charset="-122"/>
                  </a:defRPr>
                </a:lvl3pPr>
                <a:lvl4pPr marL="1600200" indent="-228600" eaLnBrk="0" hangingPunct="0">
                  <a:defRPr sz="3000">
                    <a:solidFill>
                      <a:schemeClr val="tx1"/>
                    </a:solidFill>
                    <a:latin typeface="Arial" panose="020B0604020202090204" pitchFamily="34" charset="0"/>
                    <a:ea typeface="宋体" pitchFamily="2" charset="-122"/>
                  </a:defRPr>
                </a:lvl4pPr>
                <a:lvl5pPr marL="2057400" indent="-228600" eaLnBrk="0" hangingPunct="0">
                  <a:defRPr sz="3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9pPr>
              </a:lstStyle>
              <a:p>
                <a:pPr eaLnBrk="1" hangingPunct="1">
                  <a:spcBef>
                    <a:spcPct val="0"/>
                  </a:spcBef>
                  <a:buFontTx/>
                  <a:buNone/>
                  <a:defRPr/>
                </a:pPr>
                <a:endParaRPr lang="zh-CN" altLang="zh-CN" sz="2400">
                  <a:effectLst/>
                  <a:latin typeface="Times New Roman" panose="02020603050405020304" pitchFamily="18" charset="0"/>
                </a:endParaRPr>
              </a:p>
            </p:txBody>
          </p:sp>
        </p:grpSp>
      </p:grpSp>
      <p:sp>
        <p:nvSpPr>
          <p:cNvPr id="9235" name="Rectangle 19"/>
          <p:cNvSpPr>
            <a:spLocks noGrp="1" noChangeArrowheads="1"/>
          </p:cNvSpPr>
          <p:nvPr>
            <p:ph type="ctrTitle"/>
          </p:nvPr>
        </p:nvSpPr>
        <p:spPr>
          <a:xfrm>
            <a:off x="2971800" y="1828800"/>
            <a:ext cx="6019800" cy="2209800"/>
          </a:xfrm>
        </p:spPr>
        <p:txBody>
          <a:bodyPr/>
          <a:lstStyle>
            <a:lvl1pPr>
              <a:defRPr sz="3400">
                <a:solidFill>
                  <a:srgbClr val="FFFFFF"/>
                </a:solidFill>
              </a:defRPr>
            </a:lvl1pPr>
          </a:lstStyle>
          <a:p>
            <a:r>
              <a:rPr lang="zh-CN" altLang="en-US"/>
              <a:t>单击此处编辑母版标题样式</a:t>
            </a:r>
            <a:endParaRPr lang="zh-CN" altLang="en-US"/>
          </a:p>
        </p:txBody>
      </p:sp>
      <p:sp>
        <p:nvSpPr>
          <p:cNvPr id="9236"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2600"/>
            </a:lvl1pPr>
          </a:lstStyle>
          <a:p>
            <a:r>
              <a:rPr lang="zh-CN" altLang="en-US"/>
              <a:t>单击此处编辑母版副标题样式</a:t>
            </a:r>
            <a:endParaRPr lang="zh-CN" altLang="en-US"/>
          </a:p>
        </p:txBody>
      </p:sp>
      <p:sp>
        <p:nvSpPr>
          <p:cNvPr id="18" name="Rectangle 16"/>
          <p:cNvSpPr>
            <a:spLocks noGrp="1" noChangeArrowheads="1"/>
          </p:cNvSpPr>
          <p:nvPr>
            <p:ph type="dt" sz="half" idx="10"/>
          </p:nvPr>
        </p:nvSpPr>
        <p:spPr>
          <a:xfrm>
            <a:off x="457200" y="6248400"/>
            <a:ext cx="2133600" cy="457200"/>
          </a:xfrm>
        </p:spPr>
        <p:txBody>
          <a:bodyPr/>
          <a:lstStyle>
            <a:lvl1pPr>
              <a:defRPr/>
            </a:lvl1pPr>
          </a:lstStyle>
          <a:p>
            <a:fld id="{000B4CA0-2703-4B40-BB07-4CACB3F45B85}" type="datetimeFigureOut">
              <a:rPr lang="zh-CN" altLang="en-US" smtClean="0"/>
            </a:fld>
            <a:endParaRPr lang="zh-CN" altLang="en-US"/>
          </a:p>
        </p:txBody>
      </p:sp>
      <p:sp>
        <p:nvSpPr>
          <p:cNvPr id="19" name="Rectangle 17"/>
          <p:cNvSpPr>
            <a:spLocks noGrp="1" noChangeArrowheads="1"/>
          </p:cNvSpPr>
          <p:nvPr>
            <p:ph type="ftr" sz="quarter" idx="11"/>
          </p:nvPr>
        </p:nvSpPr>
        <p:spPr/>
        <p:txBody>
          <a:bodyPr/>
          <a:lstStyle>
            <a:lvl1pPr>
              <a:defRPr/>
            </a:lvl1pPr>
          </a:lstStyle>
          <a:p>
            <a:endParaRPr lang="zh-CN" altLang="en-US"/>
          </a:p>
        </p:txBody>
      </p:sp>
      <p:sp>
        <p:nvSpPr>
          <p:cNvPr id="20" name="Rectangle 18"/>
          <p:cNvSpPr>
            <a:spLocks noGrp="1" noChangeArrowheads="1"/>
          </p:cNvSpPr>
          <p:nvPr>
            <p:ph type="sldNum" sz="quarter" idx="12"/>
          </p:nvPr>
        </p:nvSpPr>
        <p:spPr/>
        <p:txBody>
          <a:bodyPr/>
          <a:lstStyle>
            <a:lvl1pPr>
              <a:defRPr/>
            </a:lvl1pPr>
          </a:lstStyle>
          <a:p>
            <a:fld id="{37236926-C5BE-4E07-994B-FED4172FD63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2"/>
          <p:cNvSpPr>
            <a:spLocks noGrp="1" noChangeArrowheads="1"/>
          </p:cNvSpPr>
          <p:nvPr>
            <p:ph type="ftr" sz="quarter" idx="10"/>
          </p:nvPr>
        </p:nvSpPr>
        <p:spPr/>
        <p:txBody>
          <a:bodyPr/>
          <a:lstStyle>
            <a:lvl1pPr>
              <a:defRPr/>
            </a:lvl1pPr>
          </a:lstStyle>
          <a:p>
            <a:endParaRPr lang="zh-CN" altLang="en-US"/>
          </a:p>
        </p:txBody>
      </p:sp>
      <p:sp>
        <p:nvSpPr>
          <p:cNvPr id="5" name="Rectangle 3"/>
          <p:cNvSpPr>
            <a:spLocks noGrp="1" noChangeArrowheads="1"/>
          </p:cNvSpPr>
          <p:nvPr>
            <p:ph type="sldNum" sz="quarter" idx="11"/>
          </p:nvPr>
        </p:nvSpPr>
        <p:spPr/>
        <p:txBody>
          <a:bodyPr/>
          <a:lstStyle>
            <a:lvl1pPr>
              <a:defRPr/>
            </a:lvl1pPr>
          </a:lstStyle>
          <a:p>
            <a:fld id="{37236926-C5BE-4E07-994B-FED4172FD637}" type="slidenum">
              <a:rPr lang="zh-CN" altLang="en-US" smtClean="0"/>
            </a:fld>
            <a:endParaRPr lang="zh-CN" altLang="en-US"/>
          </a:p>
        </p:txBody>
      </p:sp>
      <p:sp>
        <p:nvSpPr>
          <p:cNvPr id="6" name="Rectangle 16"/>
          <p:cNvSpPr>
            <a:spLocks noGrp="1" noChangeArrowheads="1"/>
          </p:cNvSpPr>
          <p:nvPr>
            <p:ph type="dt" sz="half" idx="12"/>
          </p:nvPr>
        </p:nvSpPr>
        <p:spPr/>
        <p:txBody>
          <a:bodyPr/>
          <a:lstStyle>
            <a:lvl1pPr>
              <a:defRPr/>
            </a:lvl1pPr>
          </a:lstStyle>
          <a:p>
            <a:fld id="{000B4CA0-2703-4B40-BB07-4CACB3F45B85}" type="datetimeFigureOut">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0F42E4F3-8998-4D91-93D7-A2C7F890EA26}" type="datetimeFigureOut">
              <a:rPr lang="en-US" smtClean="0">
                <a:solidFill>
                  <a:prstClr val="black">
                    <a:tint val="75000"/>
                  </a:prstClr>
                </a:solidFill>
              </a:rPr>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1AEE1CE-8065-4F07-933F-F171527DB3E1}"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0F42E4F3-8998-4D91-93D7-A2C7F890EA26}" type="datetimeFigureOut">
              <a:rPr lang="en-US" smtClean="0">
                <a:solidFill>
                  <a:prstClr val="black">
                    <a:tint val="75000"/>
                  </a:prstClr>
                </a:solidFill>
              </a:rPr>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1AEE1CE-8065-4F07-933F-F171527DB3E1}"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0F42E4F3-8998-4D91-93D7-A2C7F890EA26}" type="datetimeFigureOut">
              <a:rPr lang="en-US" smtClean="0">
                <a:solidFill>
                  <a:prstClr val="black">
                    <a:tint val="75000"/>
                  </a:prstClr>
                </a:solidFill>
              </a:rPr>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1AEE1CE-8065-4F07-933F-F171527DB3E1}"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42E4F3-8998-4D91-93D7-A2C7F890EA26}" type="datetimeFigureOut">
              <a:rPr lang="en-US" smtClean="0">
                <a:solidFill>
                  <a:prstClr val="black">
                    <a:tint val="75000"/>
                  </a:prstClr>
                </a:solidFill>
              </a:rPr>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1AEE1CE-8065-4F07-933F-F171527DB3E1}"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F42E4F3-8998-4D91-93D7-A2C7F890EA26}" type="datetimeFigureOut">
              <a:rPr lang="en-US" smtClean="0">
                <a:solidFill>
                  <a:prstClr val="black">
                    <a:tint val="75000"/>
                  </a:prstClr>
                </a:solidFill>
              </a:rPr>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1AEE1CE-8065-4F07-933F-F171527DB3E1}"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F42E4F3-8998-4D91-93D7-A2C7F890EA26}" type="datetimeFigureOut">
              <a:rPr lang="en-US" smtClean="0">
                <a:solidFill>
                  <a:prstClr val="black">
                    <a:tint val="75000"/>
                  </a:prstClr>
                </a:solidFill>
              </a:rPr>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1AEE1CE-8065-4F07-933F-F171527DB3E1}"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F42E4F3-8998-4D91-93D7-A2C7F890EA26}"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1AEE1CE-8065-4F07-933F-F171527DB3E1}"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F42E4F3-8998-4D91-93D7-A2C7F890EA26}"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1AEE1CE-8065-4F07-933F-F171527DB3E1}"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9" name="Shape 9"/>
          <p:cNvSpPr>
            <a:spLocks noGrp="1"/>
          </p:cNvSpPr>
          <p:nvPr>
            <p:ph type="sldNum" sz="quarter" idx="2"/>
          </p:nvPr>
        </p:nvSpPr>
        <p:spPr>
          <a:xfrm>
            <a:off x="7667625" y="6453187"/>
            <a:ext cx="1174750" cy="287088"/>
          </a:xfrm>
          <a:prstGeom prst="rect">
            <a:avLst/>
          </a:prstGeom>
        </p:spPr>
        <p:txBody>
          <a:bodyPr lIns="45719" tIns="45719" rIns="45719" bIns="45719"/>
          <a:lstStyle>
            <a:lvl1pPr>
              <a:defRPr>
                <a:latin typeface="Times New Roman" panose="02020603050405020304"/>
                <a:ea typeface="Times New Roman" panose="02020603050405020304"/>
                <a:cs typeface="Times New Roman" panose="02020603050405020304"/>
                <a:sym typeface="Times New Roman" panose="02020603050405020304"/>
              </a:defRPr>
            </a:lvl1pPr>
          </a:lstStyle>
          <a:p>
            <a:fld id="{86CB4B4D-7CA3-9044-876B-883B54F8677D}" type="slidenum">
              <a:rPr>
                <a:solidFill>
                  <a:prstClr val="black">
                    <a:tint val="75000"/>
                  </a:prstClr>
                </a:solidFill>
              </a:rPr>
            </a:fld>
            <a:endParaRPr>
              <a:solidFill>
                <a:prstClr val="black">
                  <a:tint val="75000"/>
                </a:prstClr>
              </a:solidFill>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91313" y="457200"/>
            <a:ext cx="2111375" cy="5757863"/>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54013" y="457200"/>
            <a:ext cx="6184900" cy="5757863"/>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2"/>
          <p:cNvSpPr>
            <a:spLocks noGrp="1" noChangeArrowheads="1"/>
          </p:cNvSpPr>
          <p:nvPr>
            <p:ph type="ftr" sz="quarter" idx="10"/>
          </p:nvPr>
        </p:nvSpPr>
        <p:spPr/>
        <p:txBody>
          <a:bodyPr/>
          <a:lstStyle>
            <a:lvl1pPr>
              <a:defRPr/>
            </a:lvl1pPr>
          </a:lstStyle>
          <a:p>
            <a:endParaRPr lang="zh-CN" altLang="en-US"/>
          </a:p>
        </p:txBody>
      </p:sp>
      <p:sp>
        <p:nvSpPr>
          <p:cNvPr id="5" name="Rectangle 3"/>
          <p:cNvSpPr>
            <a:spLocks noGrp="1" noChangeArrowheads="1"/>
          </p:cNvSpPr>
          <p:nvPr>
            <p:ph type="sldNum" sz="quarter" idx="11"/>
          </p:nvPr>
        </p:nvSpPr>
        <p:spPr/>
        <p:txBody>
          <a:bodyPr/>
          <a:lstStyle>
            <a:lvl1pPr>
              <a:defRPr/>
            </a:lvl1pPr>
          </a:lstStyle>
          <a:p>
            <a:fld id="{37236926-C5BE-4E07-994B-FED4172FD637}" type="slidenum">
              <a:rPr lang="zh-CN" altLang="en-US" smtClean="0"/>
            </a:fld>
            <a:endParaRPr lang="zh-CN" altLang="en-US"/>
          </a:p>
        </p:txBody>
      </p:sp>
      <p:sp>
        <p:nvSpPr>
          <p:cNvPr id="6" name="Rectangle 16"/>
          <p:cNvSpPr>
            <a:spLocks noGrp="1" noChangeArrowheads="1"/>
          </p:cNvSpPr>
          <p:nvPr>
            <p:ph type="dt" sz="half" idx="12"/>
          </p:nvPr>
        </p:nvSpPr>
        <p:spPr/>
        <p:txBody>
          <a:bodyPr/>
          <a:lstStyle>
            <a:lvl1pPr>
              <a:defRPr/>
            </a:lvl1pPr>
          </a:lstStyle>
          <a:p>
            <a:fld id="{000B4CA0-2703-4B40-BB07-4CACB3F45B85}" type="datetimeFigureOut">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54013" y="457200"/>
            <a:ext cx="8448675" cy="57578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2"/>
          <p:cNvSpPr>
            <a:spLocks noGrp="1" noChangeArrowheads="1"/>
          </p:cNvSpPr>
          <p:nvPr>
            <p:ph type="ftr" sz="quarter" idx="10"/>
          </p:nvPr>
        </p:nvSpPr>
        <p:spPr/>
        <p:txBody>
          <a:bodyPr/>
          <a:lstStyle>
            <a:lvl1pPr>
              <a:defRPr/>
            </a:lvl1pPr>
          </a:lstStyle>
          <a:p>
            <a:endParaRPr lang="zh-CN" altLang="en-US"/>
          </a:p>
        </p:txBody>
      </p:sp>
      <p:sp>
        <p:nvSpPr>
          <p:cNvPr id="4" name="Rectangle 3"/>
          <p:cNvSpPr>
            <a:spLocks noGrp="1" noChangeArrowheads="1"/>
          </p:cNvSpPr>
          <p:nvPr>
            <p:ph type="sldNum" sz="quarter" idx="11"/>
          </p:nvPr>
        </p:nvSpPr>
        <p:spPr/>
        <p:txBody>
          <a:bodyPr/>
          <a:lstStyle>
            <a:lvl1pPr>
              <a:defRPr/>
            </a:lvl1pPr>
          </a:lstStyle>
          <a:p>
            <a:fld id="{37236926-C5BE-4E07-994B-FED4172FD637}" type="slidenum">
              <a:rPr lang="zh-CN" altLang="en-US" smtClean="0"/>
            </a:fld>
            <a:endParaRPr lang="zh-CN" altLang="en-US"/>
          </a:p>
        </p:txBody>
      </p:sp>
      <p:sp>
        <p:nvSpPr>
          <p:cNvPr id="5" name="Rectangle 16"/>
          <p:cNvSpPr>
            <a:spLocks noGrp="1" noChangeArrowheads="1"/>
          </p:cNvSpPr>
          <p:nvPr>
            <p:ph type="dt" sz="half" idx="12"/>
          </p:nvPr>
        </p:nvSpPr>
        <p:spPr/>
        <p:txBody>
          <a:bodyPr/>
          <a:lstStyle>
            <a:lvl1pPr>
              <a:defRPr/>
            </a:lvl1pPr>
          </a:lstStyle>
          <a:p>
            <a:fld id="{000B4CA0-2703-4B40-BB07-4CACB3F45B85}" type="datetimeFigureOut">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332788" cy="973138"/>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354013" y="1504950"/>
            <a:ext cx="4148137" cy="471011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550" y="1504950"/>
            <a:ext cx="4148138" cy="471011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2"/>
          <p:cNvSpPr>
            <a:spLocks noGrp="1" noChangeArrowheads="1"/>
          </p:cNvSpPr>
          <p:nvPr>
            <p:ph type="ftr" sz="quarter" idx="10"/>
          </p:nvPr>
        </p:nvSpPr>
        <p:spPr/>
        <p:txBody>
          <a:bodyPr/>
          <a:lstStyle>
            <a:lvl1pPr>
              <a:defRPr/>
            </a:lvl1pPr>
          </a:lstStyle>
          <a:p>
            <a:endParaRPr lang="zh-CN" altLang="en-US"/>
          </a:p>
        </p:txBody>
      </p:sp>
      <p:sp>
        <p:nvSpPr>
          <p:cNvPr id="6" name="Rectangle 3"/>
          <p:cNvSpPr>
            <a:spLocks noGrp="1" noChangeArrowheads="1"/>
          </p:cNvSpPr>
          <p:nvPr>
            <p:ph type="sldNum" sz="quarter" idx="11"/>
          </p:nvPr>
        </p:nvSpPr>
        <p:spPr/>
        <p:txBody>
          <a:bodyPr/>
          <a:lstStyle>
            <a:lvl1pPr>
              <a:defRPr/>
            </a:lvl1pPr>
          </a:lstStyle>
          <a:p>
            <a:fld id="{37236926-C5BE-4E07-994B-FED4172FD637}" type="slidenum">
              <a:rPr lang="zh-CN" altLang="en-US" smtClean="0"/>
            </a:fld>
            <a:endParaRPr lang="zh-CN" altLang="en-US"/>
          </a:p>
        </p:txBody>
      </p:sp>
      <p:sp>
        <p:nvSpPr>
          <p:cNvPr id="7" name="Rectangle 16"/>
          <p:cNvSpPr>
            <a:spLocks noGrp="1" noChangeArrowheads="1"/>
          </p:cNvSpPr>
          <p:nvPr>
            <p:ph type="dt" sz="half" idx="12"/>
          </p:nvPr>
        </p:nvSpPr>
        <p:spPr/>
        <p:txBody>
          <a:bodyPr/>
          <a:lstStyle>
            <a:lvl1pPr>
              <a:defRPr/>
            </a:lvl1pPr>
          </a:lstStyle>
          <a:p>
            <a:fld id="{000B4CA0-2703-4B40-BB07-4CACB3F45B85}" type="datetimeFigureOut">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332788" cy="973138"/>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354013" y="1504950"/>
            <a:ext cx="4148137" cy="471011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54550" y="1504950"/>
            <a:ext cx="4148138" cy="22780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54550" y="3935413"/>
            <a:ext cx="4148138" cy="22796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2"/>
          <p:cNvSpPr>
            <a:spLocks noGrp="1" noChangeArrowheads="1"/>
          </p:cNvSpPr>
          <p:nvPr>
            <p:ph type="ftr" sz="quarter" idx="10"/>
          </p:nvPr>
        </p:nvSpPr>
        <p:spPr/>
        <p:txBody>
          <a:bodyPr/>
          <a:lstStyle>
            <a:lvl1pPr>
              <a:defRPr/>
            </a:lvl1pPr>
          </a:lstStyle>
          <a:p>
            <a:endParaRPr lang="zh-CN" altLang="en-US"/>
          </a:p>
        </p:txBody>
      </p:sp>
      <p:sp>
        <p:nvSpPr>
          <p:cNvPr id="7" name="Rectangle 3"/>
          <p:cNvSpPr>
            <a:spLocks noGrp="1" noChangeArrowheads="1"/>
          </p:cNvSpPr>
          <p:nvPr>
            <p:ph type="sldNum" sz="quarter" idx="11"/>
          </p:nvPr>
        </p:nvSpPr>
        <p:spPr/>
        <p:txBody>
          <a:bodyPr/>
          <a:lstStyle>
            <a:lvl1pPr>
              <a:defRPr/>
            </a:lvl1pPr>
          </a:lstStyle>
          <a:p>
            <a:fld id="{37236926-C5BE-4E07-994B-FED4172FD637}" type="slidenum">
              <a:rPr lang="zh-CN" altLang="en-US" smtClean="0"/>
            </a:fld>
            <a:endParaRPr lang="zh-CN" altLang="en-US"/>
          </a:p>
        </p:txBody>
      </p:sp>
      <p:sp>
        <p:nvSpPr>
          <p:cNvPr id="8" name="Rectangle 16"/>
          <p:cNvSpPr>
            <a:spLocks noGrp="1" noChangeArrowheads="1"/>
          </p:cNvSpPr>
          <p:nvPr>
            <p:ph type="dt" sz="half" idx="12"/>
          </p:nvPr>
        </p:nvSpPr>
        <p:spPr/>
        <p:txBody>
          <a:bodyPr/>
          <a:lstStyle>
            <a:lvl1pPr>
              <a:defRPr/>
            </a:lvl1pPr>
          </a:lstStyle>
          <a:p>
            <a:fld id="{000B4CA0-2703-4B40-BB07-4CACB3F45B85}" type="datetimeFigureOut">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EABBE925-1B89-4738-A7BF-F9745A2FAA71}" type="slidenum">
              <a:rPr lang="en-US">
                <a:solidFill>
                  <a:srgbClr val="000000"/>
                </a:solidFill>
              </a:rPr>
            </a:fld>
            <a:endParaRPr lang="en-US">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8AAF82C4-DCE4-4058-BF22-0FC17D1D8A24}" type="slidenum">
              <a:rPr lang="en-US">
                <a:solidFill>
                  <a:srgbClr val="000000"/>
                </a:solidFill>
              </a:rPr>
            </a:fld>
            <a:endParaRPr lang="en-US">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41D53060-6E6D-4C1C-9DAA-18E67A073F29}" type="slidenum">
              <a:rPr lang="en-US">
                <a:solidFill>
                  <a:srgbClr val="000000"/>
                </a:solidFill>
              </a:rPr>
            </a:fld>
            <a:endParaRPr lang="en-US">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43952E13-28CD-46E4-8AD8-E829689A9384}" type="slidenum">
              <a:rPr lang="en-US">
                <a:solidFill>
                  <a:srgbClr val="000000"/>
                </a:solidFill>
              </a:rPr>
            </a:fld>
            <a:endParaRPr lang="en-US">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73300189-55C4-4C04-AC50-7D15D7927684}" type="slidenum">
              <a:rPr lang="en-US">
                <a:solidFill>
                  <a:srgbClr val="000000"/>
                </a:solidFill>
              </a:rPr>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2"/>
          <p:cNvSpPr>
            <a:spLocks noGrp="1" noChangeArrowheads="1"/>
          </p:cNvSpPr>
          <p:nvPr>
            <p:ph type="ftr" sz="quarter" idx="10"/>
          </p:nvPr>
        </p:nvSpPr>
        <p:spPr/>
        <p:txBody>
          <a:bodyPr/>
          <a:lstStyle>
            <a:lvl1pPr>
              <a:defRPr/>
            </a:lvl1pPr>
          </a:lstStyle>
          <a:p>
            <a:endParaRPr lang="zh-CN" altLang="en-US"/>
          </a:p>
        </p:txBody>
      </p:sp>
      <p:sp>
        <p:nvSpPr>
          <p:cNvPr id="5" name="Rectangle 3"/>
          <p:cNvSpPr>
            <a:spLocks noGrp="1" noChangeArrowheads="1"/>
          </p:cNvSpPr>
          <p:nvPr>
            <p:ph type="sldNum" sz="quarter" idx="11"/>
          </p:nvPr>
        </p:nvSpPr>
        <p:spPr/>
        <p:txBody>
          <a:bodyPr/>
          <a:lstStyle>
            <a:lvl1pPr>
              <a:defRPr/>
            </a:lvl1pPr>
          </a:lstStyle>
          <a:p>
            <a:fld id="{37236926-C5BE-4E07-994B-FED4172FD637}" type="slidenum">
              <a:rPr lang="zh-CN" altLang="en-US" smtClean="0"/>
            </a:fld>
            <a:endParaRPr lang="zh-CN" altLang="en-US"/>
          </a:p>
        </p:txBody>
      </p:sp>
      <p:sp>
        <p:nvSpPr>
          <p:cNvPr id="6" name="Rectangle 16"/>
          <p:cNvSpPr>
            <a:spLocks noGrp="1" noChangeArrowheads="1"/>
          </p:cNvSpPr>
          <p:nvPr>
            <p:ph type="dt" sz="half" idx="12"/>
          </p:nvPr>
        </p:nvSpPr>
        <p:spPr/>
        <p:txBody>
          <a:bodyPr/>
          <a:lstStyle>
            <a:lvl1pPr>
              <a:defRPr/>
            </a:lvl1pPr>
          </a:lstStyle>
          <a:p>
            <a:fld id="{000B4CA0-2703-4B40-BB07-4CACB3F45B85}" type="datetimeFigureOut">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3CD935BB-E371-446B-B304-CCA31ABB0C7B}" type="slidenum">
              <a:rPr lang="en-US">
                <a:solidFill>
                  <a:srgbClr val="000000"/>
                </a:solidFill>
              </a:rPr>
            </a:fld>
            <a:endParaRPr lang="en-US">
              <a:solidFill>
                <a:srgbClr val="000000"/>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E3615D01-DFF3-4C1E-903C-C031D7A45153}" type="slidenum">
              <a:rPr lang="en-US">
                <a:solidFill>
                  <a:srgbClr val="000000"/>
                </a:solidFill>
              </a:rPr>
            </a:fld>
            <a:endParaRPr lang="en-US">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9300AF63-E8FF-4E88-BC14-CD9B382B0208}" type="slidenum">
              <a:rPr lang="en-US">
                <a:solidFill>
                  <a:srgbClr val="000000"/>
                </a:solidFill>
              </a:rPr>
            </a:fld>
            <a:endParaRPr lang="en-US">
              <a:solidFill>
                <a:srgbClr val="000000"/>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53C5CF78-4602-4B8E-A408-E68CAB022F08}" type="slidenum">
              <a:rPr lang="en-US">
                <a:solidFill>
                  <a:srgbClr val="000000"/>
                </a:solidFill>
              </a:rPr>
            </a:fld>
            <a:endParaRPr lang="en-US">
              <a:solidFill>
                <a:srgbClr val="000000"/>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13FB12FE-805B-47CA-AB84-5E2C1439A3F8}" type="slidenum">
              <a:rPr lang="en-US">
                <a:solidFill>
                  <a:srgbClr val="000000"/>
                </a:solidFill>
              </a:rPr>
            </a:fld>
            <a:endParaRPr lang="en-US">
              <a:solidFill>
                <a:srgbClr val="000000"/>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09104453-8B38-4FD6-BE9F-CD396BD3113E}" type="slidenum">
              <a:rPr lang="en-US">
                <a:solidFill>
                  <a:srgbClr val="000000"/>
                </a:solidFill>
              </a:rPr>
            </a:fld>
            <a:endParaRPr lang="en-US">
              <a:solidFill>
                <a:srgbClr val="000000"/>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D2E19648-1CE7-4A22-A448-F7B49B49D226}" type="slidenum">
              <a:rPr lang="en-US">
                <a:solidFill>
                  <a:srgbClr val="000000"/>
                </a:solidFill>
              </a:rPr>
            </a:fld>
            <a:endParaRPr lang="en-US">
              <a:solidFill>
                <a:srgbClr val="000000"/>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3EF05093-61E7-48C5-8873-C01C8960B527}" type="slidenum">
              <a:rPr lang="en-US">
                <a:solidFill>
                  <a:srgbClr val="000000"/>
                </a:solidFill>
              </a:rPr>
            </a:fld>
            <a:endParaRPr lang="en-US">
              <a:solidFill>
                <a:srgbClr val="000000"/>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D94107AD-3C1C-4DF4-9D2A-C449130B4A5F}" type="slidenum">
              <a:rPr lang="en-US">
                <a:solidFill>
                  <a:srgbClr val="000000"/>
                </a:solidFill>
              </a:rPr>
            </a:fld>
            <a:endParaRPr lang="en-US">
              <a:solidFill>
                <a:srgbClr val="000000"/>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86B282A4-C73E-4266-A627-62C43A364D1B}" type="slidenum">
              <a:rPr lang="en-US">
                <a:solidFill>
                  <a:srgbClr val="000000"/>
                </a:solidFill>
              </a:rPr>
            </a:fld>
            <a:endParaRPr lang="en-US">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2"/>
          <p:cNvSpPr>
            <a:spLocks noGrp="1" noChangeArrowheads="1"/>
          </p:cNvSpPr>
          <p:nvPr>
            <p:ph type="ftr" sz="quarter" idx="10"/>
          </p:nvPr>
        </p:nvSpPr>
        <p:spPr/>
        <p:txBody>
          <a:bodyPr/>
          <a:lstStyle>
            <a:lvl1pPr>
              <a:defRPr/>
            </a:lvl1pPr>
          </a:lstStyle>
          <a:p>
            <a:endParaRPr lang="zh-CN" altLang="en-US"/>
          </a:p>
        </p:txBody>
      </p:sp>
      <p:sp>
        <p:nvSpPr>
          <p:cNvPr id="5" name="Rectangle 3"/>
          <p:cNvSpPr>
            <a:spLocks noGrp="1" noChangeArrowheads="1"/>
          </p:cNvSpPr>
          <p:nvPr>
            <p:ph type="sldNum" sz="quarter" idx="11"/>
          </p:nvPr>
        </p:nvSpPr>
        <p:spPr/>
        <p:txBody>
          <a:bodyPr/>
          <a:lstStyle>
            <a:lvl1pPr>
              <a:defRPr/>
            </a:lvl1pPr>
          </a:lstStyle>
          <a:p>
            <a:fld id="{37236926-C5BE-4E07-994B-FED4172FD637}" type="slidenum">
              <a:rPr lang="zh-CN" altLang="en-US" smtClean="0"/>
            </a:fld>
            <a:endParaRPr lang="zh-CN" altLang="en-US"/>
          </a:p>
        </p:txBody>
      </p:sp>
      <p:sp>
        <p:nvSpPr>
          <p:cNvPr id="6" name="Rectangle 16"/>
          <p:cNvSpPr>
            <a:spLocks noGrp="1" noChangeArrowheads="1"/>
          </p:cNvSpPr>
          <p:nvPr>
            <p:ph type="dt" sz="half" idx="12"/>
          </p:nvPr>
        </p:nvSpPr>
        <p:spPr/>
        <p:txBody>
          <a:bodyPr/>
          <a:lstStyle>
            <a:lvl1pPr>
              <a:defRPr/>
            </a:lvl1pPr>
          </a:lstStyle>
          <a:p>
            <a:fld id="{000B4CA0-2703-4B40-BB07-4CACB3F45B85}" type="datetimeFigureOut">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6CE11353-E988-4F95-9ABB-A2F802FF949C}" type="slidenum">
              <a:rPr lang="en-US">
                <a:solidFill>
                  <a:srgbClr val="000000"/>
                </a:solidFill>
              </a:rPr>
            </a:fld>
            <a:endParaRPr lang="en-US">
              <a:solidFill>
                <a:srgbClr val="000000"/>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502EDC6F-BD69-4F5C-94E7-AEAC8A00532E}" type="slidenum">
              <a:rPr lang="en-US">
                <a:solidFill>
                  <a:srgbClr val="000000"/>
                </a:solidFill>
              </a:rPr>
            </a:fld>
            <a:endParaRPr lang="en-US">
              <a:solidFill>
                <a:srgbClr val="000000"/>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5CC0FA58-4557-436E-A3B9-15C25A974A25}" type="slidenum">
              <a:rPr lang="en-US">
                <a:solidFill>
                  <a:srgbClr val="000000"/>
                </a:solidFill>
              </a:rPr>
            </a:fld>
            <a:endParaRPr lang="en-US">
              <a:solidFill>
                <a:srgbClr val="000000"/>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E9CBCAED-665D-4060-BC76-8B11EFEF7F41}" type="slidenum">
              <a:rPr lang="en-US">
                <a:solidFill>
                  <a:srgbClr val="000000"/>
                </a:solidFill>
              </a:rPr>
            </a:fld>
            <a:endParaRPr lang="en-US">
              <a:solidFill>
                <a:srgbClr val="000000"/>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CDFC98EA-4C02-4551-AF4D-209916630DB2}" type="slidenum">
              <a:rPr lang="en-US">
                <a:solidFill>
                  <a:srgbClr val="000000"/>
                </a:solidFill>
              </a:rPr>
            </a:fld>
            <a:endParaRPr lang="en-US">
              <a:solidFill>
                <a:srgbClr val="000000"/>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48DB8FD3-3848-47AE-88FE-C5F48E672118}" type="slidenum">
              <a:rPr lang="en-US">
                <a:solidFill>
                  <a:srgbClr val="000000"/>
                </a:solidFill>
              </a:rPr>
            </a:fld>
            <a:endParaRPr lang="en-US">
              <a:solidFill>
                <a:srgbClr val="000000"/>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F61BD50A-E5E8-4ACB-8464-A9FDA4D0E7BF}" type="slidenum">
              <a:rPr lang="en-US">
                <a:solidFill>
                  <a:srgbClr val="000000"/>
                </a:solidFill>
              </a:rPr>
            </a:fld>
            <a:endParaRPr lang="en-US">
              <a:solidFill>
                <a:srgbClr val="000000"/>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4" name="Picture 2" descr="aaaa00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59300" y="3184525"/>
            <a:ext cx="45720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aaaa00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21425"/>
            <a:ext cx="91440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aaaa00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1573" name="Rectangle 5"/>
          <p:cNvSpPr>
            <a:spLocks noGrp="1" noRot="1" noChangeArrowheads="1"/>
          </p:cNvSpPr>
          <p:nvPr>
            <p:ph type="ctrTitle"/>
          </p:nvPr>
        </p:nvSpPr>
        <p:spPr>
          <a:xfrm>
            <a:off x="685800" y="2130425"/>
            <a:ext cx="7772400" cy="1470025"/>
          </a:xfrm>
        </p:spPr>
        <p:txBody>
          <a:bodyPr/>
          <a:lstStyle>
            <a:lvl1pPr>
              <a:defRPr/>
            </a:lvl1pPr>
          </a:lstStyle>
          <a:p>
            <a:r>
              <a:rPr lang="zh-CN" altLang="en-US"/>
              <a:t>单击此处编辑母版标题样式</a:t>
            </a:r>
            <a:endParaRPr lang="zh-CN" altLang="en-US"/>
          </a:p>
        </p:txBody>
      </p:sp>
      <p:sp>
        <p:nvSpPr>
          <p:cNvPr id="621574" name="Rectangle 6"/>
          <p:cNvSpPr>
            <a:spLocks noGrp="1" noRot="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endParaRPr lang="zh-CN" altLang="en-US"/>
          </a:p>
        </p:txBody>
      </p:sp>
      <p:sp>
        <p:nvSpPr>
          <p:cNvPr id="7" name="Rectangle 7"/>
          <p:cNvSpPr>
            <a:spLocks noGrp="1" noChangeArrowheads="1"/>
          </p:cNvSpPr>
          <p:nvPr>
            <p:ph type="ftr" sz="quarter" idx="10"/>
          </p:nvPr>
        </p:nvSpPr>
        <p:spPr>
          <a:xfrm>
            <a:off x="287338" y="6416675"/>
            <a:ext cx="6156325" cy="304800"/>
          </a:xfrm>
        </p:spPr>
        <p:txBody>
          <a:bodyPr/>
          <a:lstStyle>
            <a:lvl1pPr>
              <a:defRPr/>
            </a:lvl1pPr>
          </a:lstStyle>
          <a:p>
            <a:pPr>
              <a:defRPr/>
            </a:pPr>
            <a:r>
              <a:rPr lang="en-US" altLang="zh-CN"/>
              <a:t>《</a:t>
            </a:r>
            <a:r>
              <a:rPr lang="zh-CN" altLang="en-US"/>
              <a:t>计算机网络技术及应用</a:t>
            </a:r>
            <a:r>
              <a:rPr lang="en-US" altLang="zh-CN"/>
              <a:t>》</a:t>
            </a:r>
            <a:r>
              <a:rPr lang="zh-CN" altLang="en-US"/>
              <a:t>（第</a:t>
            </a:r>
            <a:r>
              <a:rPr lang="en-US" altLang="zh-CN"/>
              <a:t>3</a:t>
            </a:r>
            <a:r>
              <a:rPr lang="zh-CN" altLang="en-US"/>
              <a:t>版），郝兴伟编著</a:t>
            </a:r>
            <a:r>
              <a:rPr lang="en-US" altLang="zh-CN"/>
              <a:t>. </a:t>
            </a:r>
            <a:r>
              <a:rPr lang="zh-CN" altLang="en-US"/>
              <a:t>北京：高等教育出版社</a:t>
            </a:r>
            <a:endParaRPr lang="zh-CN" altLang="en-US"/>
          </a:p>
        </p:txBody>
      </p:sp>
      <p:sp>
        <p:nvSpPr>
          <p:cNvPr id="8" name="Rectangle 8"/>
          <p:cNvSpPr>
            <a:spLocks noGrp="1" noChangeArrowheads="1"/>
          </p:cNvSpPr>
          <p:nvPr>
            <p:ph type="sldNum" sz="quarter" idx="11"/>
          </p:nvPr>
        </p:nvSpPr>
        <p:spPr>
          <a:xfrm>
            <a:off x="6553200" y="6245225"/>
            <a:ext cx="2133600" cy="476250"/>
          </a:xfrm>
        </p:spPr>
        <p:txBody>
          <a:bodyPr/>
          <a:lstStyle>
            <a:lvl1pPr>
              <a:defRPr/>
            </a:lvl1pPr>
          </a:lstStyle>
          <a:p>
            <a:pPr>
              <a:defRPr/>
            </a:pPr>
            <a:fld id="{0941084C-0573-412D-8AB8-74C430BF5F65}" type="slidenum">
              <a:rPr lang="en-US" altLang="zh-CN"/>
            </a:fld>
            <a:endParaRPr lang="en-US" altLang="zh-C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r>
              <a:rPr lang="zh-CN" altLang="en-US" dirty="0"/>
              <a:t>计算机视觉教程（第</a:t>
            </a:r>
            <a:r>
              <a:rPr lang="en-US" altLang="zh-CN" dirty="0"/>
              <a:t>2</a:t>
            </a:r>
            <a:r>
              <a:rPr lang="zh-CN" altLang="en-US" dirty="0"/>
              <a:t>版）   章毓晋编著</a:t>
            </a:r>
            <a:endParaRPr lang="zh-CN" altLang="en-US" dirty="0"/>
          </a:p>
        </p:txBody>
      </p:sp>
      <p:sp>
        <p:nvSpPr>
          <p:cNvPr id="5" name="Rectangle 6"/>
          <p:cNvSpPr>
            <a:spLocks noGrp="1" noChangeArrowheads="1"/>
          </p:cNvSpPr>
          <p:nvPr>
            <p:ph type="sldNum" sz="quarter" idx="11"/>
          </p:nvPr>
        </p:nvSpPr>
        <p:spPr/>
        <p:txBody>
          <a:bodyPr/>
          <a:lstStyle>
            <a:lvl1pPr>
              <a:defRPr/>
            </a:lvl1pPr>
          </a:lstStyle>
          <a:p>
            <a:pPr>
              <a:defRPr/>
            </a:pPr>
            <a:fld id="{BEACF9DA-A3B2-441D-9CCB-193D3E92965D}" type="slidenum">
              <a:rPr lang="en-US" altLang="zh-CN"/>
            </a:fld>
            <a:endParaRPr lang="en-US" altLang="zh-C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r>
              <a:rPr lang="zh-CN" altLang="en-US" dirty="0"/>
              <a:t>计算机视觉教程（第</a:t>
            </a:r>
            <a:r>
              <a:rPr lang="en-US" altLang="zh-CN" dirty="0"/>
              <a:t>2</a:t>
            </a:r>
            <a:r>
              <a:rPr lang="zh-CN" altLang="en-US" dirty="0"/>
              <a:t>版）   章毓晋编著</a:t>
            </a:r>
            <a:endParaRPr lang="zh-CN" altLang="en-US" dirty="0"/>
          </a:p>
        </p:txBody>
      </p:sp>
      <p:sp>
        <p:nvSpPr>
          <p:cNvPr id="5" name="Rectangle 6"/>
          <p:cNvSpPr>
            <a:spLocks noGrp="1" noChangeArrowheads="1"/>
          </p:cNvSpPr>
          <p:nvPr>
            <p:ph type="sldNum" sz="quarter" idx="11"/>
          </p:nvPr>
        </p:nvSpPr>
        <p:spPr/>
        <p:txBody>
          <a:bodyPr/>
          <a:lstStyle>
            <a:lvl1pPr>
              <a:defRPr/>
            </a:lvl1pPr>
          </a:lstStyle>
          <a:p>
            <a:pPr>
              <a:defRPr/>
            </a:pPr>
            <a:fld id="{DA052BC8-2607-40C7-9CA4-D85D69AA3AB2}"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54013" y="1504950"/>
            <a:ext cx="4148137" cy="4710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550" y="1504950"/>
            <a:ext cx="4148138" cy="4710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2"/>
          <p:cNvSpPr>
            <a:spLocks noGrp="1" noChangeArrowheads="1"/>
          </p:cNvSpPr>
          <p:nvPr>
            <p:ph type="ftr" sz="quarter" idx="10"/>
          </p:nvPr>
        </p:nvSpPr>
        <p:spPr/>
        <p:txBody>
          <a:bodyPr/>
          <a:lstStyle>
            <a:lvl1pPr>
              <a:defRPr/>
            </a:lvl1pPr>
          </a:lstStyle>
          <a:p>
            <a:endParaRPr lang="zh-CN" altLang="en-US"/>
          </a:p>
        </p:txBody>
      </p:sp>
      <p:sp>
        <p:nvSpPr>
          <p:cNvPr id="6" name="Rectangle 3"/>
          <p:cNvSpPr>
            <a:spLocks noGrp="1" noChangeArrowheads="1"/>
          </p:cNvSpPr>
          <p:nvPr>
            <p:ph type="sldNum" sz="quarter" idx="11"/>
          </p:nvPr>
        </p:nvSpPr>
        <p:spPr/>
        <p:txBody>
          <a:bodyPr/>
          <a:lstStyle>
            <a:lvl1pPr>
              <a:defRPr/>
            </a:lvl1pPr>
          </a:lstStyle>
          <a:p>
            <a:fld id="{37236926-C5BE-4E07-994B-FED4172FD637}" type="slidenum">
              <a:rPr lang="zh-CN" altLang="en-US" smtClean="0"/>
            </a:fld>
            <a:endParaRPr lang="zh-CN" altLang="en-US"/>
          </a:p>
        </p:txBody>
      </p:sp>
      <p:sp>
        <p:nvSpPr>
          <p:cNvPr id="7" name="Rectangle 16"/>
          <p:cNvSpPr>
            <a:spLocks noGrp="1" noChangeArrowheads="1"/>
          </p:cNvSpPr>
          <p:nvPr>
            <p:ph type="dt" sz="half" idx="12"/>
          </p:nvPr>
        </p:nvSpPr>
        <p:spPr/>
        <p:txBody>
          <a:bodyPr/>
          <a:lstStyle>
            <a:lvl1pPr>
              <a:defRPr/>
            </a:lvl1pPr>
          </a:lstStyle>
          <a:p>
            <a:fld id="{000B4CA0-2703-4B40-BB07-4CACB3F45B85}" type="datetimeFigureOut">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01625" y="981075"/>
            <a:ext cx="4194175" cy="511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981075"/>
            <a:ext cx="4194175" cy="511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r>
              <a:rPr lang="zh-CN" altLang="en-US" dirty="0"/>
              <a:t>计算机视觉教程（第</a:t>
            </a:r>
            <a:r>
              <a:rPr lang="en-US" altLang="zh-CN" dirty="0"/>
              <a:t>2</a:t>
            </a:r>
            <a:r>
              <a:rPr lang="zh-CN" altLang="en-US" dirty="0"/>
              <a:t>版）   章毓晋编著</a:t>
            </a:r>
            <a:endParaRPr lang="zh-CN" altLang="en-US" dirty="0"/>
          </a:p>
        </p:txBody>
      </p:sp>
      <p:sp>
        <p:nvSpPr>
          <p:cNvPr id="6" name="Rectangle 6"/>
          <p:cNvSpPr>
            <a:spLocks noGrp="1" noChangeArrowheads="1"/>
          </p:cNvSpPr>
          <p:nvPr>
            <p:ph type="sldNum" sz="quarter" idx="11"/>
          </p:nvPr>
        </p:nvSpPr>
        <p:spPr/>
        <p:txBody>
          <a:bodyPr/>
          <a:lstStyle>
            <a:lvl1pPr>
              <a:defRPr/>
            </a:lvl1pPr>
          </a:lstStyle>
          <a:p>
            <a:pPr>
              <a:defRPr/>
            </a:pPr>
            <a:fld id="{989C2B88-70A6-47A5-BE7B-114EBE21D33F}" type="slidenum">
              <a:rPr lang="en-US" altLang="zh-CN"/>
            </a:fld>
            <a:endParaRPr lang="en-US" altLang="zh-C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ftr" sz="quarter" idx="10"/>
          </p:nvPr>
        </p:nvSpPr>
        <p:spPr/>
        <p:txBody>
          <a:bodyPr/>
          <a:lstStyle>
            <a:lvl1pPr>
              <a:defRPr/>
            </a:lvl1pPr>
          </a:lstStyle>
          <a:p>
            <a:pPr>
              <a:defRPr/>
            </a:pPr>
            <a:r>
              <a:rPr lang="zh-CN" altLang="en-US" dirty="0"/>
              <a:t>计算机视觉教程（第</a:t>
            </a:r>
            <a:r>
              <a:rPr lang="en-US" altLang="zh-CN" dirty="0"/>
              <a:t>2</a:t>
            </a:r>
            <a:r>
              <a:rPr lang="zh-CN" altLang="en-US" dirty="0"/>
              <a:t>版）   章毓晋编著</a:t>
            </a:r>
            <a:endParaRPr lang="zh-CN" altLang="en-US" dirty="0"/>
          </a:p>
        </p:txBody>
      </p:sp>
      <p:sp>
        <p:nvSpPr>
          <p:cNvPr id="8" name="Rectangle 6"/>
          <p:cNvSpPr>
            <a:spLocks noGrp="1" noChangeArrowheads="1"/>
          </p:cNvSpPr>
          <p:nvPr>
            <p:ph type="sldNum" sz="quarter" idx="11"/>
          </p:nvPr>
        </p:nvSpPr>
        <p:spPr/>
        <p:txBody>
          <a:bodyPr/>
          <a:lstStyle>
            <a:lvl1pPr>
              <a:defRPr/>
            </a:lvl1pPr>
          </a:lstStyle>
          <a:p>
            <a:pPr>
              <a:defRPr/>
            </a:pPr>
            <a:fld id="{0FBD7CD5-48C8-46C6-9E95-0B9EA5901E17}" type="slidenum">
              <a:rPr lang="en-US" altLang="zh-CN"/>
            </a:fld>
            <a:endParaRPr lang="en-US" altLang="zh-C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ftr" sz="quarter" idx="10"/>
          </p:nvPr>
        </p:nvSpPr>
        <p:spPr/>
        <p:txBody>
          <a:bodyPr/>
          <a:lstStyle>
            <a:lvl1pPr>
              <a:defRPr/>
            </a:lvl1pPr>
          </a:lstStyle>
          <a:p>
            <a:pPr>
              <a:defRPr/>
            </a:pPr>
            <a:r>
              <a:rPr lang="zh-CN" altLang="en-US" dirty="0"/>
              <a:t>计算机视觉教程（第</a:t>
            </a:r>
            <a:r>
              <a:rPr lang="en-US" altLang="zh-CN" dirty="0"/>
              <a:t>2</a:t>
            </a:r>
            <a:r>
              <a:rPr lang="zh-CN" altLang="en-US" dirty="0"/>
              <a:t>版）   章毓晋编著</a:t>
            </a:r>
            <a:endParaRPr lang="zh-CN" altLang="en-US" dirty="0"/>
          </a:p>
        </p:txBody>
      </p:sp>
      <p:sp>
        <p:nvSpPr>
          <p:cNvPr id="4" name="Rectangle 6"/>
          <p:cNvSpPr>
            <a:spLocks noGrp="1" noChangeArrowheads="1"/>
          </p:cNvSpPr>
          <p:nvPr>
            <p:ph type="sldNum" sz="quarter" idx="11"/>
          </p:nvPr>
        </p:nvSpPr>
        <p:spPr/>
        <p:txBody>
          <a:bodyPr/>
          <a:lstStyle>
            <a:lvl1pPr>
              <a:defRPr/>
            </a:lvl1pPr>
          </a:lstStyle>
          <a:p>
            <a:pPr>
              <a:defRPr/>
            </a:pPr>
            <a:fld id="{4CD8502A-2B31-4F4E-A856-2B426857C19E}" type="slidenum">
              <a:rPr lang="en-US" altLang="zh-CN"/>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a:defRPr/>
            </a:lvl1pPr>
          </a:lstStyle>
          <a:p>
            <a:pPr>
              <a:defRPr/>
            </a:pPr>
            <a:r>
              <a:rPr lang="zh-CN" altLang="en-US" dirty="0"/>
              <a:t>计算机视觉教程（第</a:t>
            </a:r>
            <a:r>
              <a:rPr lang="en-US" altLang="zh-CN" dirty="0"/>
              <a:t>2</a:t>
            </a:r>
            <a:r>
              <a:rPr lang="zh-CN" altLang="en-US" dirty="0"/>
              <a:t>版）   章毓晋编著</a:t>
            </a:r>
            <a:endParaRPr lang="zh-CN" altLang="en-US" dirty="0"/>
          </a:p>
        </p:txBody>
      </p:sp>
      <p:sp>
        <p:nvSpPr>
          <p:cNvPr id="3" name="Rectangle 6"/>
          <p:cNvSpPr>
            <a:spLocks noGrp="1" noChangeArrowheads="1"/>
          </p:cNvSpPr>
          <p:nvPr>
            <p:ph type="sldNum" sz="quarter" idx="11"/>
          </p:nvPr>
        </p:nvSpPr>
        <p:spPr/>
        <p:txBody>
          <a:bodyPr/>
          <a:lstStyle>
            <a:lvl1pPr>
              <a:defRPr/>
            </a:lvl1pPr>
          </a:lstStyle>
          <a:p>
            <a:pPr>
              <a:defRPr/>
            </a:pPr>
            <a:fld id="{4C1F98CF-C3CF-49EA-AA3B-7A49B702CCC9}" type="slidenum">
              <a:rPr lang="en-US" altLang="zh-CN"/>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r>
              <a:rPr lang="zh-CN" altLang="en-US" dirty="0"/>
              <a:t>计算机视觉教程（第</a:t>
            </a:r>
            <a:r>
              <a:rPr lang="en-US" altLang="zh-CN" dirty="0"/>
              <a:t>2</a:t>
            </a:r>
            <a:r>
              <a:rPr lang="zh-CN" altLang="en-US" dirty="0"/>
              <a:t>版）   章毓晋编著</a:t>
            </a:r>
            <a:endParaRPr lang="zh-CN" altLang="en-US" dirty="0"/>
          </a:p>
        </p:txBody>
      </p:sp>
      <p:sp>
        <p:nvSpPr>
          <p:cNvPr id="6" name="Rectangle 6"/>
          <p:cNvSpPr>
            <a:spLocks noGrp="1" noChangeArrowheads="1"/>
          </p:cNvSpPr>
          <p:nvPr>
            <p:ph type="sldNum" sz="quarter" idx="11"/>
          </p:nvPr>
        </p:nvSpPr>
        <p:spPr/>
        <p:txBody>
          <a:bodyPr/>
          <a:lstStyle>
            <a:lvl1pPr>
              <a:defRPr/>
            </a:lvl1pPr>
          </a:lstStyle>
          <a:p>
            <a:pPr>
              <a:defRPr/>
            </a:pPr>
            <a:fld id="{221C54C8-0280-406D-82AD-EA1AF6C4B5CA}" type="slidenum">
              <a:rPr lang="en-US" altLang="zh-CN"/>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r>
              <a:rPr lang="zh-CN" altLang="en-US" dirty="0"/>
              <a:t>计算机视觉教程（第</a:t>
            </a:r>
            <a:r>
              <a:rPr lang="en-US" altLang="zh-CN" dirty="0"/>
              <a:t>2</a:t>
            </a:r>
            <a:r>
              <a:rPr lang="zh-CN" altLang="en-US" dirty="0"/>
              <a:t>版）   章毓晋编著</a:t>
            </a:r>
            <a:endParaRPr lang="zh-CN" altLang="en-US" dirty="0"/>
          </a:p>
        </p:txBody>
      </p:sp>
      <p:sp>
        <p:nvSpPr>
          <p:cNvPr id="6" name="Rectangle 6"/>
          <p:cNvSpPr>
            <a:spLocks noGrp="1" noChangeArrowheads="1"/>
          </p:cNvSpPr>
          <p:nvPr>
            <p:ph type="sldNum" sz="quarter" idx="11"/>
          </p:nvPr>
        </p:nvSpPr>
        <p:spPr/>
        <p:txBody>
          <a:bodyPr/>
          <a:lstStyle>
            <a:lvl1pPr>
              <a:defRPr/>
            </a:lvl1pPr>
          </a:lstStyle>
          <a:p>
            <a:pPr>
              <a:defRPr/>
            </a:pPr>
            <a:fld id="{1E5CAD98-3797-4869-B63F-C4EBBB4884B5}" type="slidenum">
              <a:rPr lang="en-US" altLang="zh-CN"/>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r>
              <a:rPr lang="zh-CN" altLang="en-US" dirty="0"/>
              <a:t>计算机视觉教程（第</a:t>
            </a:r>
            <a:r>
              <a:rPr lang="en-US" altLang="zh-CN" dirty="0"/>
              <a:t>2</a:t>
            </a:r>
            <a:r>
              <a:rPr lang="zh-CN" altLang="en-US" dirty="0"/>
              <a:t>版）   章毓晋编著</a:t>
            </a:r>
            <a:endParaRPr lang="zh-CN" altLang="en-US" dirty="0"/>
          </a:p>
        </p:txBody>
      </p:sp>
      <p:sp>
        <p:nvSpPr>
          <p:cNvPr id="5" name="Rectangle 6"/>
          <p:cNvSpPr>
            <a:spLocks noGrp="1" noChangeArrowheads="1"/>
          </p:cNvSpPr>
          <p:nvPr>
            <p:ph type="sldNum" sz="quarter" idx="11"/>
          </p:nvPr>
        </p:nvSpPr>
        <p:spPr/>
        <p:txBody>
          <a:bodyPr/>
          <a:lstStyle>
            <a:lvl1pPr>
              <a:defRPr/>
            </a:lvl1pPr>
          </a:lstStyle>
          <a:p>
            <a:pPr>
              <a:defRPr/>
            </a:pPr>
            <a:fld id="{5D13B1D6-394D-406A-B34A-275BD1C4C3F4}" type="slidenum">
              <a:rPr lang="en-US" altLang="zh-CN"/>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34200" y="115888"/>
            <a:ext cx="2209800" cy="5983287"/>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01625" y="115888"/>
            <a:ext cx="6480175" cy="5983287"/>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r>
              <a:rPr lang="zh-CN" altLang="en-US" dirty="0"/>
              <a:t>计算机视觉教程（第</a:t>
            </a:r>
            <a:r>
              <a:rPr lang="en-US" altLang="zh-CN" dirty="0"/>
              <a:t>2</a:t>
            </a:r>
            <a:r>
              <a:rPr lang="zh-CN" altLang="en-US" dirty="0"/>
              <a:t>版）   章毓晋编著</a:t>
            </a:r>
            <a:endParaRPr lang="zh-CN" altLang="en-US" dirty="0"/>
          </a:p>
        </p:txBody>
      </p:sp>
      <p:sp>
        <p:nvSpPr>
          <p:cNvPr id="5" name="Rectangle 6"/>
          <p:cNvSpPr>
            <a:spLocks noGrp="1" noChangeArrowheads="1"/>
          </p:cNvSpPr>
          <p:nvPr>
            <p:ph type="sldNum" sz="quarter" idx="11"/>
          </p:nvPr>
        </p:nvSpPr>
        <p:spPr/>
        <p:txBody>
          <a:bodyPr/>
          <a:lstStyle>
            <a:lvl1pPr>
              <a:defRPr/>
            </a:lvl1pPr>
          </a:lstStyle>
          <a:p>
            <a:pPr>
              <a:defRPr/>
            </a:pPr>
            <a:fld id="{DB1602CA-83B7-4935-9AF2-6837694173EC}" type="slidenum">
              <a:rPr lang="en-US" altLang="zh-CN"/>
            </a:fld>
            <a:endParaRPr lang="en-US" alt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4" name="Picture 2" descr="aaaa00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59300" y="3184525"/>
            <a:ext cx="45720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aaaa00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21425"/>
            <a:ext cx="91440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aaaa00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1573" name="Rectangle 5"/>
          <p:cNvSpPr>
            <a:spLocks noGrp="1" noRot="1" noChangeArrowheads="1"/>
          </p:cNvSpPr>
          <p:nvPr>
            <p:ph type="ctrTitle"/>
          </p:nvPr>
        </p:nvSpPr>
        <p:spPr>
          <a:xfrm>
            <a:off x="685800" y="2130425"/>
            <a:ext cx="7772400" cy="1470025"/>
          </a:xfrm>
        </p:spPr>
        <p:txBody>
          <a:bodyPr/>
          <a:lstStyle>
            <a:lvl1pPr>
              <a:defRPr/>
            </a:lvl1pPr>
          </a:lstStyle>
          <a:p>
            <a:r>
              <a:rPr lang="zh-CN" altLang="en-US"/>
              <a:t>单击此处编辑母版标题样式</a:t>
            </a:r>
            <a:endParaRPr lang="zh-CN" altLang="en-US"/>
          </a:p>
        </p:txBody>
      </p:sp>
      <p:sp>
        <p:nvSpPr>
          <p:cNvPr id="621574" name="Rectangle 6"/>
          <p:cNvSpPr>
            <a:spLocks noGrp="1" noRot="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endParaRPr lang="zh-CN" altLang="en-US"/>
          </a:p>
        </p:txBody>
      </p:sp>
      <p:sp>
        <p:nvSpPr>
          <p:cNvPr id="7" name="Rectangle 7"/>
          <p:cNvSpPr>
            <a:spLocks noGrp="1" noChangeArrowheads="1"/>
          </p:cNvSpPr>
          <p:nvPr>
            <p:ph type="ftr" sz="quarter" idx="10"/>
          </p:nvPr>
        </p:nvSpPr>
        <p:spPr>
          <a:xfrm>
            <a:off x="287338" y="6416675"/>
            <a:ext cx="6156325" cy="304800"/>
          </a:xfrm>
        </p:spPr>
        <p:txBody>
          <a:bodyPr/>
          <a:lstStyle>
            <a:lvl1pPr>
              <a:defRPr/>
            </a:lvl1pPr>
          </a:lstStyle>
          <a:p>
            <a:pPr>
              <a:defRPr/>
            </a:pPr>
            <a:r>
              <a:rPr lang="en-US" altLang="zh-CN"/>
              <a:t>《</a:t>
            </a:r>
            <a:r>
              <a:rPr lang="zh-CN" altLang="en-US"/>
              <a:t>计算机网络技术及应用</a:t>
            </a:r>
            <a:r>
              <a:rPr lang="en-US" altLang="zh-CN"/>
              <a:t>》</a:t>
            </a:r>
            <a:r>
              <a:rPr lang="zh-CN" altLang="en-US"/>
              <a:t>（第</a:t>
            </a:r>
            <a:r>
              <a:rPr lang="en-US" altLang="zh-CN"/>
              <a:t>3</a:t>
            </a:r>
            <a:r>
              <a:rPr lang="zh-CN" altLang="en-US"/>
              <a:t>版），郝兴伟编著</a:t>
            </a:r>
            <a:r>
              <a:rPr lang="en-US" altLang="zh-CN"/>
              <a:t>. </a:t>
            </a:r>
            <a:r>
              <a:rPr lang="zh-CN" altLang="en-US"/>
              <a:t>北京：高等教育出版社</a:t>
            </a:r>
            <a:endParaRPr lang="zh-CN" altLang="en-US"/>
          </a:p>
        </p:txBody>
      </p:sp>
      <p:sp>
        <p:nvSpPr>
          <p:cNvPr id="8" name="Rectangle 8"/>
          <p:cNvSpPr>
            <a:spLocks noGrp="1" noChangeArrowheads="1"/>
          </p:cNvSpPr>
          <p:nvPr>
            <p:ph type="sldNum" sz="quarter" idx="11"/>
          </p:nvPr>
        </p:nvSpPr>
        <p:spPr>
          <a:xfrm>
            <a:off x="6553200" y="6245225"/>
            <a:ext cx="2133600" cy="476250"/>
          </a:xfrm>
        </p:spPr>
        <p:txBody>
          <a:bodyPr/>
          <a:lstStyle>
            <a:lvl1pPr>
              <a:defRPr/>
            </a:lvl1pPr>
          </a:lstStyle>
          <a:p>
            <a:pPr>
              <a:defRPr/>
            </a:pPr>
            <a:fld id="{0941084C-0573-412D-8AB8-74C430BF5F65}" type="slidenum">
              <a:rPr lang="en-US" altLang="zh-CN"/>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r>
              <a:rPr lang="zh-CN" altLang="en-US" dirty="0"/>
              <a:t>计算机视觉教程（第</a:t>
            </a:r>
            <a:r>
              <a:rPr lang="en-US" altLang="zh-CN" dirty="0"/>
              <a:t>2</a:t>
            </a:r>
            <a:r>
              <a:rPr lang="zh-CN" altLang="en-US" dirty="0"/>
              <a:t>版）章毓晋编著</a:t>
            </a:r>
            <a:endParaRPr lang="zh-CN" altLang="en-US" dirty="0"/>
          </a:p>
        </p:txBody>
      </p:sp>
      <p:sp>
        <p:nvSpPr>
          <p:cNvPr id="5" name="Rectangle 6"/>
          <p:cNvSpPr>
            <a:spLocks noGrp="1" noChangeArrowheads="1"/>
          </p:cNvSpPr>
          <p:nvPr>
            <p:ph type="sldNum" sz="quarter" idx="11"/>
          </p:nvPr>
        </p:nvSpPr>
        <p:spPr/>
        <p:txBody>
          <a:bodyPr/>
          <a:lstStyle>
            <a:lvl1pPr>
              <a:defRPr/>
            </a:lvl1pPr>
          </a:lstStyle>
          <a:p>
            <a:pPr>
              <a:defRPr/>
            </a:pPr>
            <a:fld id="{BEACF9DA-A3B2-441D-9CCB-193D3E92965D}"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2"/>
          <p:cNvSpPr>
            <a:spLocks noGrp="1" noChangeArrowheads="1"/>
          </p:cNvSpPr>
          <p:nvPr>
            <p:ph type="ftr" sz="quarter" idx="10"/>
          </p:nvPr>
        </p:nvSpPr>
        <p:spPr/>
        <p:txBody>
          <a:bodyPr/>
          <a:lstStyle>
            <a:lvl1pPr>
              <a:defRPr/>
            </a:lvl1pPr>
          </a:lstStyle>
          <a:p>
            <a:endParaRPr lang="zh-CN" altLang="en-US"/>
          </a:p>
        </p:txBody>
      </p:sp>
      <p:sp>
        <p:nvSpPr>
          <p:cNvPr id="8" name="Rectangle 3"/>
          <p:cNvSpPr>
            <a:spLocks noGrp="1" noChangeArrowheads="1"/>
          </p:cNvSpPr>
          <p:nvPr>
            <p:ph type="sldNum" sz="quarter" idx="11"/>
          </p:nvPr>
        </p:nvSpPr>
        <p:spPr/>
        <p:txBody>
          <a:bodyPr/>
          <a:lstStyle>
            <a:lvl1pPr>
              <a:defRPr/>
            </a:lvl1pPr>
          </a:lstStyle>
          <a:p>
            <a:fld id="{37236926-C5BE-4E07-994B-FED4172FD637}" type="slidenum">
              <a:rPr lang="zh-CN" altLang="en-US" smtClean="0"/>
            </a:fld>
            <a:endParaRPr lang="zh-CN" altLang="en-US"/>
          </a:p>
        </p:txBody>
      </p:sp>
      <p:sp>
        <p:nvSpPr>
          <p:cNvPr id="9" name="Rectangle 16"/>
          <p:cNvSpPr>
            <a:spLocks noGrp="1" noChangeArrowheads="1"/>
          </p:cNvSpPr>
          <p:nvPr>
            <p:ph type="dt" sz="half" idx="12"/>
          </p:nvPr>
        </p:nvSpPr>
        <p:spPr/>
        <p:txBody>
          <a:bodyPr/>
          <a:lstStyle>
            <a:lvl1pPr>
              <a:defRPr/>
            </a:lvl1pPr>
          </a:lstStyle>
          <a:p>
            <a:fld id="{000B4CA0-2703-4B40-BB07-4CACB3F45B85}" type="datetimeFigureOut">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r>
              <a:rPr lang="zh-CN" altLang="en-US" dirty="0"/>
              <a:t>计算机视觉教程（第</a:t>
            </a:r>
            <a:r>
              <a:rPr lang="en-US" altLang="zh-CN" dirty="0"/>
              <a:t>2</a:t>
            </a:r>
            <a:r>
              <a:rPr lang="zh-CN" altLang="en-US" dirty="0"/>
              <a:t>版）章毓晋编著</a:t>
            </a:r>
            <a:endParaRPr lang="zh-CN" altLang="en-US" dirty="0"/>
          </a:p>
        </p:txBody>
      </p:sp>
      <p:sp>
        <p:nvSpPr>
          <p:cNvPr id="5" name="Rectangle 6"/>
          <p:cNvSpPr>
            <a:spLocks noGrp="1" noChangeArrowheads="1"/>
          </p:cNvSpPr>
          <p:nvPr>
            <p:ph type="sldNum" sz="quarter" idx="11"/>
          </p:nvPr>
        </p:nvSpPr>
        <p:spPr/>
        <p:txBody>
          <a:bodyPr/>
          <a:lstStyle>
            <a:lvl1pPr>
              <a:defRPr/>
            </a:lvl1pPr>
          </a:lstStyle>
          <a:p>
            <a:pPr>
              <a:defRPr/>
            </a:pPr>
            <a:fld id="{DA052BC8-2607-40C7-9CA4-D85D69AA3AB2}" type="slidenum">
              <a:rPr lang="en-US" altLang="zh-CN"/>
            </a:fld>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01625" y="981075"/>
            <a:ext cx="4194175" cy="511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981075"/>
            <a:ext cx="4194175" cy="511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r>
              <a:rPr lang="zh-CN" altLang="en-US" dirty="0"/>
              <a:t>计算机视觉教程（第</a:t>
            </a:r>
            <a:r>
              <a:rPr lang="en-US" altLang="zh-CN" dirty="0"/>
              <a:t>2</a:t>
            </a:r>
            <a:r>
              <a:rPr lang="zh-CN" altLang="en-US" dirty="0"/>
              <a:t>版）章毓晋编著</a:t>
            </a:r>
            <a:endParaRPr lang="zh-CN" altLang="en-US" dirty="0"/>
          </a:p>
        </p:txBody>
      </p:sp>
      <p:sp>
        <p:nvSpPr>
          <p:cNvPr id="6" name="Rectangle 6"/>
          <p:cNvSpPr>
            <a:spLocks noGrp="1" noChangeArrowheads="1"/>
          </p:cNvSpPr>
          <p:nvPr>
            <p:ph type="sldNum" sz="quarter" idx="11"/>
          </p:nvPr>
        </p:nvSpPr>
        <p:spPr/>
        <p:txBody>
          <a:bodyPr/>
          <a:lstStyle>
            <a:lvl1pPr>
              <a:defRPr/>
            </a:lvl1pPr>
          </a:lstStyle>
          <a:p>
            <a:pPr>
              <a:defRPr/>
            </a:pPr>
            <a:fld id="{989C2B88-70A6-47A5-BE7B-114EBE21D33F}" type="slidenum">
              <a:rPr lang="en-US" altLang="zh-CN"/>
            </a:fld>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ftr" sz="quarter" idx="10"/>
          </p:nvPr>
        </p:nvSpPr>
        <p:spPr/>
        <p:txBody>
          <a:bodyPr/>
          <a:lstStyle>
            <a:lvl1pPr>
              <a:defRPr/>
            </a:lvl1pPr>
          </a:lstStyle>
          <a:p>
            <a:pPr>
              <a:defRPr/>
            </a:pPr>
            <a:r>
              <a:rPr lang="zh-CN" altLang="en-US" dirty="0"/>
              <a:t>计算机视觉教程（第</a:t>
            </a:r>
            <a:r>
              <a:rPr lang="en-US" altLang="zh-CN" dirty="0"/>
              <a:t>2</a:t>
            </a:r>
            <a:r>
              <a:rPr lang="zh-CN" altLang="en-US" dirty="0"/>
              <a:t>版）章毓晋编著</a:t>
            </a:r>
            <a:endParaRPr lang="zh-CN" altLang="en-US" dirty="0"/>
          </a:p>
        </p:txBody>
      </p:sp>
      <p:sp>
        <p:nvSpPr>
          <p:cNvPr id="8" name="Rectangle 6"/>
          <p:cNvSpPr>
            <a:spLocks noGrp="1" noChangeArrowheads="1"/>
          </p:cNvSpPr>
          <p:nvPr>
            <p:ph type="sldNum" sz="quarter" idx="11"/>
          </p:nvPr>
        </p:nvSpPr>
        <p:spPr/>
        <p:txBody>
          <a:bodyPr/>
          <a:lstStyle>
            <a:lvl1pPr>
              <a:defRPr/>
            </a:lvl1pPr>
          </a:lstStyle>
          <a:p>
            <a:pPr>
              <a:defRPr/>
            </a:pPr>
            <a:fld id="{0FBD7CD5-48C8-46C6-9E95-0B9EA5901E17}" type="slidenum">
              <a:rPr lang="en-US" altLang="zh-CN"/>
            </a:fld>
            <a:endParaRPr lang="en-US"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ftr" sz="quarter" idx="10"/>
          </p:nvPr>
        </p:nvSpPr>
        <p:spPr/>
        <p:txBody>
          <a:bodyPr/>
          <a:lstStyle>
            <a:lvl1pPr>
              <a:defRPr/>
            </a:lvl1pPr>
          </a:lstStyle>
          <a:p>
            <a:pPr>
              <a:defRPr/>
            </a:pPr>
            <a:r>
              <a:rPr lang="zh-CN" altLang="en-US" dirty="0"/>
              <a:t>计算机视觉教程（第</a:t>
            </a:r>
            <a:r>
              <a:rPr lang="en-US" altLang="zh-CN" dirty="0"/>
              <a:t>2</a:t>
            </a:r>
            <a:r>
              <a:rPr lang="zh-CN" altLang="en-US" dirty="0"/>
              <a:t>版）章毓晋编著</a:t>
            </a:r>
            <a:endParaRPr lang="zh-CN" altLang="en-US" dirty="0"/>
          </a:p>
        </p:txBody>
      </p:sp>
      <p:sp>
        <p:nvSpPr>
          <p:cNvPr id="4" name="Rectangle 6"/>
          <p:cNvSpPr>
            <a:spLocks noGrp="1" noChangeArrowheads="1"/>
          </p:cNvSpPr>
          <p:nvPr>
            <p:ph type="sldNum" sz="quarter" idx="11"/>
          </p:nvPr>
        </p:nvSpPr>
        <p:spPr/>
        <p:txBody>
          <a:bodyPr/>
          <a:lstStyle>
            <a:lvl1pPr>
              <a:defRPr/>
            </a:lvl1pPr>
          </a:lstStyle>
          <a:p>
            <a:pPr>
              <a:defRPr/>
            </a:pPr>
            <a:fld id="{4CD8502A-2B31-4F4E-A856-2B426857C19E}" type="slidenum">
              <a:rPr lang="en-US" altLang="zh-CN"/>
            </a:fld>
            <a:endParaRPr lang="en-US" altLang="zh-C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a:defRPr/>
            </a:lvl1pPr>
          </a:lstStyle>
          <a:p>
            <a:pPr>
              <a:defRPr/>
            </a:pPr>
            <a:r>
              <a:rPr lang="zh-CN" altLang="en-US" dirty="0"/>
              <a:t>计算机视觉教程（第</a:t>
            </a:r>
            <a:r>
              <a:rPr lang="en-US" altLang="zh-CN" dirty="0"/>
              <a:t>2</a:t>
            </a:r>
            <a:r>
              <a:rPr lang="zh-CN" altLang="en-US" dirty="0"/>
              <a:t>版）章毓晋编著</a:t>
            </a:r>
            <a:endParaRPr lang="zh-CN" altLang="en-US" dirty="0"/>
          </a:p>
        </p:txBody>
      </p:sp>
      <p:sp>
        <p:nvSpPr>
          <p:cNvPr id="3" name="Rectangle 6"/>
          <p:cNvSpPr>
            <a:spLocks noGrp="1" noChangeArrowheads="1"/>
          </p:cNvSpPr>
          <p:nvPr>
            <p:ph type="sldNum" sz="quarter" idx="11"/>
          </p:nvPr>
        </p:nvSpPr>
        <p:spPr/>
        <p:txBody>
          <a:bodyPr/>
          <a:lstStyle>
            <a:lvl1pPr>
              <a:defRPr/>
            </a:lvl1pPr>
          </a:lstStyle>
          <a:p>
            <a:pPr>
              <a:defRPr/>
            </a:pPr>
            <a:fld id="{4C1F98CF-C3CF-49EA-AA3B-7A49B702CCC9}" type="slidenum">
              <a:rPr lang="en-US" altLang="zh-CN"/>
            </a:fld>
            <a:endParaRPr lang="en-US" altLang="zh-C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r>
              <a:rPr lang="zh-CN" altLang="en-US" dirty="0"/>
              <a:t>计算机视觉教程（第</a:t>
            </a:r>
            <a:r>
              <a:rPr lang="en-US" altLang="zh-CN" dirty="0"/>
              <a:t>2</a:t>
            </a:r>
            <a:r>
              <a:rPr lang="zh-CN" altLang="en-US" dirty="0"/>
              <a:t>版）章毓晋编著</a:t>
            </a:r>
            <a:endParaRPr lang="zh-CN" altLang="en-US" dirty="0"/>
          </a:p>
        </p:txBody>
      </p:sp>
      <p:sp>
        <p:nvSpPr>
          <p:cNvPr id="6" name="Rectangle 6"/>
          <p:cNvSpPr>
            <a:spLocks noGrp="1" noChangeArrowheads="1"/>
          </p:cNvSpPr>
          <p:nvPr>
            <p:ph type="sldNum" sz="quarter" idx="11"/>
          </p:nvPr>
        </p:nvSpPr>
        <p:spPr/>
        <p:txBody>
          <a:bodyPr/>
          <a:lstStyle>
            <a:lvl1pPr>
              <a:defRPr/>
            </a:lvl1pPr>
          </a:lstStyle>
          <a:p>
            <a:pPr>
              <a:defRPr/>
            </a:pPr>
            <a:fld id="{221C54C8-0280-406D-82AD-EA1AF6C4B5CA}" type="slidenum">
              <a:rPr lang="en-US" altLang="zh-CN"/>
            </a:fld>
            <a:endParaRPr lang="en-US" altLang="zh-C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r>
              <a:rPr lang="zh-CN" altLang="en-US" dirty="0"/>
              <a:t>计算机视觉教程（第</a:t>
            </a:r>
            <a:r>
              <a:rPr lang="en-US" altLang="zh-CN" dirty="0"/>
              <a:t>2</a:t>
            </a:r>
            <a:r>
              <a:rPr lang="zh-CN" altLang="en-US" dirty="0"/>
              <a:t>版）章毓晋编著</a:t>
            </a:r>
            <a:endParaRPr lang="zh-CN" altLang="en-US" dirty="0"/>
          </a:p>
        </p:txBody>
      </p:sp>
      <p:sp>
        <p:nvSpPr>
          <p:cNvPr id="6" name="Rectangle 6"/>
          <p:cNvSpPr>
            <a:spLocks noGrp="1" noChangeArrowheads="1"/>
          </p:cNvSpPr>
          <p:nvPr>
            <p:ph type="sldNum" sz="quarter" idx="11"/>
          </p:nvPr>
        </p:nvSpPr>
        <p:spPr/>
        <p:txBody>
          <a:bodyPr/>
          <a:lstStyle>
            <a:lvl1pPr>
              <a:defRPr/>
            </a:lvl1pPr>
          </a:lstStyle>
          <a:p>
            <a:pPr>
              <a:defRPr/>
            </a:pPr>
            <a:fld id="{1E5CAD98-3797-4869-B63F-C4EBBB4884B5}" type="slidenum">
              <a:rPr lang="en-US" altLang="zh-CN"/>
            </a:fld>
            <a:endParaRPr lang="en-US" altLang="zh-C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r>
              <a:rPr lang="zh-CN" altLang="en-US" dirty="0"/>
              <a:t>计算机视觉教程（第</a:t>
            </a:r>
            <a:r>
              <a:rPr lang="en-US" altLang="zh-CN" dirty="0"/>
              <a:t>2</a:t>
            </a:r>
            <a:r>
              <a:rPr lang="zh-CN" altLang="en-US" dirty="0"/>
              <a:t>版）章毓晋编著</a:t>
            </a:r>
            <a:endParaRPr lang="zh-CN" altLang="en-US" dirty="0"/>
          </a:p>
        </p:txBody>
      </p:sp>
      <p:sp>
        <p:nvSpPr>
          <p:cNvPr id="5" name="Rectangle 6"/>
          <p:cNvSpPr>
            <a:spLocks noGrp="1" noChangeArrowheads="1"/>
          </p:cNvSpPr>
          <p:nvPr>
            <p:ph type="sldNum" sz="quarter" idx="11"/>
          </p:nvPr>
        </p:nvSpPr>
        <p:spPr/>
        <p:txBody>
          <a:bodyPr/>
          <a:lstStyle>
            <a:lvl1pPr>
              <a:defRPr/>
            </a:lvl1pPr>
          </a:lstStyle>
          <a:p>
            <a:pPr>
              <a:defRPr/>
            </a:pPr>
            <a:fld id="{5D13B1D6-394D-406A-B34A-275BD1C4C3F4}" type="slidenum">
              <a:rPr lang="en-US" altLang="zh-CN"/>
            </a:fld>
            <a:endParaRPr lang="en-US" altLang="zh-C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34200" y="115888"/>
            <a:ext cx="2209800" cy="5983287"/>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01625" y="115888"/>
            <a:ext cx="6480175" cy="5983287"/>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r>
              <a:rPr lang="zh-CN" altLang="en-US" dirty="0"/>
              <a:t>计算机视觉教程（第</a:t>
            </a:r>
            <a:r>
              <a:rPr lang="en-US" altLang="zh-CN" dirty="0"/>
              <a:t>2</a:t>
            </a:r>
            <a:r>
              <a:rPr lang="zh-CN" altLang="en-US" dirty="0"/>
              <a:t>版）章毓晋编著</a:t>
            </a:r>
            <a:endParaRPr lang="zh-CN" altLang="en-US" dirty="0"/>
          </a:p>
        </p:txBody>
      </p:sp>
      <p:sp>
        <p:nvSpPr>
          <p:cNvPr id="5" name="Rectangle 6"/>
          <p:cNvSpPr>
            <a:spLocks noGrp="1" noChangeArrowheads="1"/>
          </p:cNvSpPr>
          <p:nvPr>
            <p:ph type="sldNum" sz="quarter" idx="11"/>
          </p:nvPr>
        </p:nvSpPr>
        <p:spPr/>
        <p:txBody>
          <a:bodyPr/>
          <a:lstStyle>
            <a:lvl1pPr>
              <a:defRPr/>
            </a:lvl1pPr>
          </a:lstStyle>
          <a:p>
            <a:pPr>
              <a:defRPr/>
            </a:pPr>
            <a:fld id="{DB1602CA-83B7-4935-9AF2-6837694173EC}" type="slidenum">
              <a:rPr lang="en-US" altLang="zh-CN"/>
            </a:fld>
            <a:endParaRPr lang="en-US" altLang="zh-C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005DDE3-3E2D-47DC-B85B-C7F3405F0C3B}" type="datetime1">
              <a:rPr lang="en-US" altLang="zh-CN"/>
            </a:fld>
            <a:endParaRPr lang="th-TH" altLang="zh-CN"/>
          </a:p>
        </p:txBody>
      </p:sp>
      <p:sp>
        <p:nvSpPr>
          <p:cNvPr id="5" name="Rectangle 5"/>
          <p:cNvSpPr>
            <a:spLocks noGrp="1" noChangeArrowheads="1"/>
          </p:cNvSpPr>
          <p:nvPr>
            <p:ph type="ftr" sz="quarter" idx="11"/>
          </p:nvPr>
        </p:nvSpPr>
        <p:spPr/>
        <p:txBody>
          <a:bodyPr/>
          <a:lstStyle>
            <a:lvl1pPr>
              <a:defRPr/>
            </a:lvl1pPr>
          </a:lstStyle>
          <a:p>
            <a:pPr>
              <a:defRPr/>
            </a:pPr>
            <a:endParaRPr lang="th-TH" altLang="zh-CN"/>
          </a:p>
        </p:txBody>
      </p:sp>
      <p:sp>
        <p:nvSpPr>
          <p:cNvPr id="6" name="Rectangle 6"/>
          <p:cNvSpPr>
            <a:spLocks noGrp="1" noChangeArrowheads="1"/>
          </p:cNvSpPr>
          <p:nvPr>
            <p:ph type="sldNum" sz="quarter" idx="12"/>
          </p:nvPr>
        </p:nvSpPr>
        <p:spPr/>
        <p:txBody>
          <a:bodyPr/>
          <a:lstStyle>
            <a:lvl1pPr>
              <a:defRPr smtClean="0"/>
            </a:lvl1pPr>
          </a:lstStyle>
          <a:p>
            <a:pPr>
              <a:defRPr/>
            </a:pPr>
            <a:fld id="{E24D6DAE-4E38-431C-B219-6C6B93A0A497}" type="slidenum">
              <a:rPr lang="en-US" altLang="zh-CN"/>
            </a:fld>
            <a:endParaRPr lang="th-TH"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2"/>
          <p:cNvSpPr>
            <a:spLocks noGrp="1" noChangeArrowheads="1"/>
          </p:cNvSpPr>
          <p:nvPr>
            <p:ph type="ftr" sz="quarter" idx="10"/>
          </p:nvPr>
        </p:nvSpPr>
        <p:spPr/>
        <p:txBody>
          <a:bodyPr/>
          <a:lstStyle>
            <a:lvl1pPr>
              <a:defRPr/>
            </a:lvl1pPr>
          </a:lstStyle>
          <a:p>
            <a:endParaRPr lang="zh-CN" altLang="en-US"/>
          </a:p>
        </p:txBody>
      </p:sp>
      <p:sp>
        <p:nvSpPr>
          <p:cNvPr id="4" name="Rectangle 3"/>
          <p:cNvSpPr>
            <a:spLocks noGrp="1" noChangeArrowheads="1"/>
          </p:cNvSpPr>
          <p:nvPr>
            <p:ph type="sldNum" sz="quarter" idx="11"/>
          </p:nvPr>
        </p:nvSpPr>
        <p:spPr/>
        <p:txBody>
          <a:bodyPr/>
          <a:lstStyle>
            <a:lvl1pPr>
              <a:defRPr/>
            </a:lvl1pPr>
          </a:lstStyle>
          <a:p>
            <a:fld id="{37236926-C5BE-4E07-994B-FED4172FD637}" type="slidenum">
              <a:rPr lang="zh-CN" altLang="en-US" smtClean="0"/>
            </a:fld>
            <a:endParaRPr lang="zh-CN" altLang="en-US"/>
          </a:p>
        </p:txBody>
      </p:sp>
      <p:sp>
        <p:nvSpPr>
          <p:cNvPr id="5" name="Rectangle 16"/>
          <p:cNvSpPr>
            <a:spLocks noGrp="1" noChangeArrowheads="1"/>
          </p:cNvSpPr>
          <p:nvPr>
            <p:ph type="dt" sz="half" idx="12"/>
          </p:nvPr>
        </p:nvSpPr>
        <p:spPr/>
        <p:txBody>
          <a:bodyPr/>
          <a:lstStyle>
            <a:lvl1pPr>
              <a:defRPr/>
            </a:lvl1pPr>
          </a:lstStyle>
          <a:p>
            <a:fld id="{000B4CA0-2703-4B40-BB07-4CACB3F45B85}" type="datetimeFigureOut">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9FD7A2C3-1CEF-47F8-AD24-848BC4185455}" type="datetime1">
              <a:rPr lang="en-US" altLang="zh-CN"/>
            </a:fld>
            <a:endParaRPr lang="th-TH" altLang="zh-CN"/>
          </a:p>
        </p:txBody>
      </p:sp>
      <p:sp>
        <p:nvSpPr>
          <p:cNvPr id="5" name="Rectangle 5"/>
          <p:cNvSpPr>
            <a:spLocks noGrp="1" noChangeArrowheads="1"/>
          </p:cNvSpPr>
          <p:nvPr>
            <p:ph type="ftr" sz="quarter" idx="11"/>
          </p:nvPr>
        </p:nvSpPr>
        <p:spPr/>
        <p:txBody>
          <a:bodyPr/>
          <a:lstStyle>
            <a:lvl1pPr>
              <a:defRPr/>
            </a:lvl1pPr>
          </a:lstStyle>
          <a:p>
            <a:pPr>
              <a:defRPr/>
            </a:pPr>
            <a:endParaRPr lang="th-TH" altLang="zh-CN"/>
          </a:p>
        </p:txBody>
      </p:sp>
      <p:sp>
        <p:nvSpPr>
          <p:cNvPr id="6" name="Rectangle 6"/>
          <p:cNvSpPr>
            <a:spLocks noGrp="1" noChangeArrowheads="1"/>
          </p:cNvSpPr>
          <p:nvPr>
            <p:ph type="sldNum" sz="quarter" idx="12"/>
          </p:nvPr>
        </p:nvSpPr>
        <p:spPr/>
        <p:txBody>
          <a:bodyPr/>
          <a:lstStyle>
            <a:lvl1pPr>
              <a:defRPr smtClean="0"/>
            </a:lvl1pPr>
          </a:lstStyle>
          <a:p>
            <a:pPr>
              <a:defRPr/>
            </a:pPr>
            <a:fld id="{744A6DC0-1D50-4BA1-A68A-99C7EAE6127A}" type="slidenum">
              <a:rPr lang="en-US" altLang="zh-CN"/>
            </a:fld>
            <a:endParaRPr lang="th-TH" altLang="zh-CN"/>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E954CB29-D8B6-49E1-B089-734D29A6C137}" type="datetime1">
              <a:rPr lang="en-US" altLang="zh-CN"/>
            </a:fld>
            <a:endParaRPr lang="th-TH" altLang="zh-CN"/>
          </a:p>
        </p:txBody>
      </p:sp>
      <p:sp>
        <p:nvSpPr>
          <p:cNvPr id="5" name="Rectangle 5"/>
          <p:cNvSpPr>
            <a:spLocks noGrp="1" noChangeArrowheads="1"/>
          </p:cNvSpPr>
          <p:nvPr>
            <p:ph type="ftr" sz="quarter" idx="11"/>
          </p:nvPr>
        </p:nvSpPr>
        <p:spPr/>
        <p:txBody>
          <a:bodyPr/>
          <a:lstStyle>
            <a:lvl1pPr>
              <a:defRPr/>
            </a:lvl1pPr>
          </a:lstStyle>
          <a:p>
            <a:pPr>
              <a:defRPr/>
            </a:pPr>
            <a:endParaRPr lang="th-TH" altLang="zh-CN"/>
          </a:p>
        </p:txBody>
      </p:sp>
      <p:sp>
        <p:nvSpPr>
          <p:cNvPr id="6" name="Rectangle 6"/>
          <p:cNvSpPr>
            <a:spLocks noGrp="1" noChangeArrowheads="1"/>
          </p:cNvSpPr>
          <p:nvPr>
            <p:ph type="sldNum" sz="quarter" idx="12"/>
          </p:nvPr>
        </p:nvSpPr>
        <p:spPr/>
        <p:txBody>
          <a:bodyPr/>
          <a:lstStyle>
            <a:lvl1pPr>
              <a:defRPr smtClean="0"/>
            </a:lvl1pPr>
          </a:lstStyle>
          <a:p>
            <a:pPr>
              <a:defRPr/>
            </a:pPr>
            <a:fld id="{C15AE665-DF8F-4274-8B85-6C6015625285}" type="slidenum">
              <a:rPr lang="en-US" altLang="zh-CN"/>
            </a:fld>
            <a:endParaRPr lang="th-TH" altLang="zh-C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ADBA7B9E-38F3-470B-AE1B-D5528B7F55A7}" type="datetime1">
              <a:rPr lang="en-US" altLang="zh-CN"/>
            </a:fld>
            <a:endParaRPr lang="th-TH" altLang="zh-CN"/>
          </a:p>
        </p:txBody>
      </p:sp>
      <p:sp>
        <p:nvSpPr>
          <p:cNvPr id="6" name="Rectangle 5"/>
          <p:cNvSpPr>
            <a:spLocks noGrp="1" noChangeArrowheads="1"/>
          </p:cNvSpPr>
          <p:nvPr>
            <p:ph type="ftr" sz="quarter" idx="11"/>
          </p:nvPr>
        </p:nvSpPr>
        <p:spPr/>
        <p:txBody>
          <a:bodyPr/>
          <a:lstStyle>
            <a:lvl1pPr>
              <a:defRPr/>
            </a:lvl1pPr>
          </a:lstStyle>
          <a:p>
            <a:pPr>
              <a:defRPr/>
            </a:pPr>
            <a:endParaRPr lang="th-TH" altLang="zh-CN"/>
          </a:p>
        </p:txBody>
      </p:sp>
      <p:sp>
        <p:nvSpPr>
          <p:cNvPr id="7" name="Rectangle 6"/>
          <p:cNvSpPr>
            <a:spLocks noGrp="1" noChangeArrowheads="1"/>
          </p:cNvSpPr>
          <p:nvPr>
            <p:ph type="sldNum" sz="quarter" idx="12"/>
          </p:nvPr>
        </p:nvSpPr>
        <p:spPr/>
        <p:txBody>
          <a:bodyPr/>
          <a:lstStyle>
            <a:lvl1pPr>
              <a:defRPr smtClean="0"/>
            </a:lvl1pPr>
          </a:lstStyle>
          <a:p>
            <a:pPr>
              <a:defRPr/>
            </a:pPr>
            <a:fld id="{D709201B-D08E-4B78-9261-1007A9452C4E}" type="slidenum">
              <a:rPr lang="en-US" altLang="zh-CN"/>
            </a:fld>
            <a:endParaRPr lang="th-TH" altLang="zh-CN"/>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72DB5018-5482-40EF-BC00-A41E8AF7292B}" type="datetime1">
              <a:rPr lang="en-US" altLang="zh-CN"/>
            </a:fld>
            <a:endParaRPr lang="th-TH" altLang="zh-CN"/>
          </a:p>
        </p:txBody>
      </p:sp>
      <p:sp>
        <p:nvSpPr>
          <p:cNvPr id="8" name="Rectangle 5"/>
          <p:cNvSpPr>
            <a:spLocks noGrp="1" noChangeArrowheads="1"/>
          </p:cNvSpPr>
          <p:nvPr>
            <p:ph type="ftr" sz="quarter" idx="11"/>
          </p:nvPr>
        </p:nvSpPr>
        <p:spPr/>
        <p:txBody>
          <a:bodyPr/>
          <a:lstStyle>
            <a:lvl1pPr>
              <a:defRPr/>
            </a:lvl1pPr>
          </a:lstStyle>
          <a:p>
            <a:pPr>
              <a:defRPr/>
            </a:pPr>
            <a:endParaRPr lang="th-TH" altLang="zh-CN"/>
          </a:p>
        </p:txBody>
      </p:sp>
      <p:sp>
        <p:nvSpPr>
          <p:cNvPr id="9" name="Rectangle 6"/>
          <p:cNvSpPr>
            <a:spLocks noGrp="1" noChangeArrowheads="1"/>
          </p:cNvSpPr>
          <p:nvPr>
            <p:ph type="sldNum" sz="quarter" idx="12"/>
          </p:nvPr>
        </p:nvSpPr>
        <p:spPr/>
        <p:txBody>
          <a:bodyPr/>
          <a:lstStyle>
            <a:lvl1pPr>
              <a:defRPr smtClean="0"/>
            </a:lvl1pPr>
          </a:lstStyle>
          <a:p>
            <a:pPr>
              <a:defRPr/>
            </a:pPr>
            <a:fld id="{ACC19E4E-3D50-4D24-9F2C-5A41574C692E}" type="slidenum">
              <a:rPr lang="en-US" altLang="zh-CN"/>
            </a:fld>
            <a:endParaRPr lang="th-TH" altLang="zh-CN"/>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23815CDE-196C-41FA-8DF2-52B176CE15C4}" type="datetime1">
              <a:rPr lang="en-US" altLang="zh-CN"/>
            </a:fld>
            <a:endParaRPr lang="th-TH" altLang="zh-CN"/>
          </a:p>
        </p:txBody>
      </p:sp>
      <p:sp>
        <p:nvSpPr>
          <p:cNvPr id="4" name="Rectangle 5"/>
          <p:cNvSpPr>
            <a:spLocks noGrp="1" noChangeArrowheads="1"/>
          </p:cNvSpPr>
          <p:nvPr>
            <p:ph type="ftr" sz="quarter" idx="11"/>
          </p:nvPr>
        </p:nvSpPr>
        <p:spPr/>
        <p:txBody>
          <a:bodyPr/>
          <a:lstStyle>
            <a:lvl1pPr>
              <a:defRPr/>
            </a:lvl1pPr>
          </a:lstStyle>
          <a:p>
            <a:pPr>
              <a:defRPr/>
            </a:pPr>
            <a:endParaRPr lang="th-TH" altLang="zh-CN"/>
          </a:p>
        </p:txBody>
      </p:sp>
      <p:sp>
        <p:nvSpPr>
          <p:cNvPr id="5" name="Rectangle 6"/>
          <p:cNvSpPr>
            <a:spLocks noGrp="1" noChangeArrowheads="1"/>
          </p:cNvSpPr>
          <p:nvPr>
            <p:ph type="sldNum" sz="quarter" idx="12"/>
          </p:nvPr>
        </p:nvSpPr>
        <p:spPr/>
        <p:txBody>
          <a:bodyPr/>
          <a:lstStyle>
            <a:lvl1pPr>
              <a:defRPr smtClean="0"/>
            </a:lvl1pPr>
          </a:lstStyle>
          <a:p>
            <a:pPr>
              <a:defRPr/>
            </a:pPr>
            <a:fld id="{ED82E599-3E42-42F5-89BD-6A3B9FA118AA}" type="slidenum">
              <a:rPr lang="en-US" altLang="zh-CN"/>
            </a:fld>
            <a:endParaRPr lang="th-TH" altLang="zh-CN"/>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7EB8E16A-71F0-4BF8-BBCB-B88F7437A23A}" type="datetime1">
              <a:rPr lang="en-US" altLang="zh-CN"/>
            </a:fld>
            <a:endParaRPr lang="th-TH" altLang="zh-CN"/>
          </a:p>
        </p:txBody>
      </p:sp>
      <p:sp>
        <p:nvSpPr>
          <p:cNvPr id="3" name="Rectangle 5"/>
          <p:cNvSpPr>
            <a:spLocks noGrp="1" noChangeArrowheads="1"/>
          </p:cNvSpPr>
          <p:nvPr>
            <p:ph type="ftr" sz="quarter" idx="11"/>
          </p:nvPr>
        </p:nvSpPr>
        <p:spPr/>
        <p:txBody>
          <a:bodyPr/>
          <a:lstStyle>
            <a:lvl1pPr>
              <a:defRPr/>
            </a:lvl1pPr>
          </a:lstStyle>
          <a:p>
            <a:pPr>
              <a:defRPr/>
            </a:pPr>
            <a:endParaRPr lang="th-TH" altLang="zh-CN"/>
          </a:p>
        </p:txBody>
      </p:sp>
      <p:sp>
        <p:nvSpPr>
          <p:cNvPr id="4" name="Rectangle 6"/>
          <p:cNvSpPr>
            <a:spLocks noGrp="1" noChangeArrowheads="1"/>
          </p:cNvSpPr>
          <p:nvPr>
            <p:ph type="sldNum" sz="quarter" idx="12"/>
          </p:nvPr>
        </p:nvSpPr>
        <p:spPr/>
        <p:txBody>
          <a:bodyPr/>
          <a:lstStyle>
            <a:lvl1pPr>
              <a:defRPr smtClean="0"/>
            </a:lvl1pPr>
          </a:lstStyle>
          <a:p>
            <a:pPr>
              <a:defRPr/>
            </a:pPr>
            <a:fld id="{36109510-A80F-4213-A421-51A1CBB3ACEE}" type="slidenum">
              <a:rPr lang="en-US" altLang="zh-CN"/>
            </a:fld>
            <a:endParaRPr lang="th-TH" altLang="zh-CN"/>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F644E5CC-6477-4E96-90B4-2288699CD38C}" type="datetime1">
              <a:rPr lang="en-US" altLang="zh-CN"/>
            </a:fld>
            <a:endParaRPr lang="th-TH" altLang="zh-CN"/>
          </a:p>
        </p:txBody>
      </p:sp>
      <p:sp>
        <p:nvSpPr>
          <p:cNvPr id="6" name="Rectangle 5"/>
          <p:cNvSpPr>
            <a:spLocks noGrp="1" noChangeArrowheads="1"/>
          </p:cNvSpPr>
          <p:nvPr>
            <p:ph type="ftr" sz="quarter" idx="11"/>
          </p:nvPr>
        </p:nvSpPr>
        <p:spPr/>
        <p:txBody>
          <a:bodyPr/>
          <a:lstStyle>
            <a:lvl1pPr>
              <a:defRPr/>
            </a:lvl1pPr>
          </a:lstStyle>
          <a:p>
            <a:pPr>
              <a:defRPr/>
            </a:pPr>
            <a:endParaRPr lang="th-TH" altLang="zh-CN"/>
          </a:p>
        </p:txBody>
      </p:sp>
      <p:sp>
        <p:nvSpPr>
          <p:cNvPr id="7" name="Rectangle 6"/>
          <p:cNvSpPr>
            <a:spLocks noGrp="1" noChangeArrowheads="1"/>
          </p:cNvSpPr>
          <p:nvPr>
            <p:ph type="sldNum" sz="quarter" idx="12"/>
          </p:nvPr>
        </p:nvSpPr>
        <p:spPr/>
        <p:txBody>
          <a:bodyPr/>
          <a:lstStyle>
            <a:lvl1pPr>
              <a:defRPr smtClean="0"/>
            </a:lvl1pPr>
          </a:lstStyle>
          <a:p>
            <a:pPr>
              <a:defRPr/>
            </a:pPr>
            <a:fld id="{1F9353D2-EA57-4D79-826E-BE0BD3972562}" type="slidenum">
              <a:rPr lang="en-US" altLang="zh-CN"/>
            </a:fld>
            <a:endParaRPr lang="th-TH" altLang="zh-CN"/>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274BC3AB-63D9-4519-93F0-4B8C6AC64CBD}" type="datetime1">
              <a:rPr lang="en-US" altLang="zh-CN"/>
            </a:fld>
            <a:endParaRPr lang="th-TH" altLang="zh-CN"/>
          </a:p>
        </p:txBody>
      </p:sp>
      <p:sp>
        <p:nvSpPr>
          <p:cNvPr id="6" name="Rectangle 5"/>
          <p:cNvSpPr>
            <a:spLocks noGrp="1" noChangeArrowheads="1"/>
          </p:cNvSpPr>
          <p:nvPr>
            <p:ph type="ftr" sz="quarter" idx="11"/>
          </p:nvPr>
        </p:nvSpPr>
        <p:spPr/>
        <p:txBody>
          <a:bodyPr/>
          <a:lstStyle>
            <a:lvl1pPr>
              <a:defRPr/>
            </a:lvl1pPr>
          </a:lstStyle>
          <a:p>
            <a:pPr>
              <a:defRPr/>
            </a:pPr>
            <a:endParaRPr lang="th-TH" altLang="zh-CN"/>
          </a:p>
        </p:txBody>
      </p:sp>
      <p:sp>
        <p:nvSpPr>
          <p:cNvPr id="7" name="Rectangle 6"/>
          <p:cNvSpPr>
            <a:spLocks noGrp="1" noChangeArrowheads="1"/>
          </p:cNvSpPr>
          <p:nvPr>
            <p:ph type="sldNum" sz="quarter" idx="12"/>
          </p:nvPr>
        </p:nvSpPr>
        <p:spPr/>
        <p:txBody>
          <a:bodyPr/>
          <a:lstStyle>
            <a:lvl1pPr>
              <a:defRPr smtClean="0"/>
            </a:lvl1pPr>
          </a:lstStyle>
          <a:p>
            <a:pPr>
              <a:defRPr/>
            </a:pPr>
            <a:fld id="{1557CB68-BCD6-4AD0-80F3-0569E1CC5EF8}" type="slidenum">
              <a:rPr lang="en-US" altLang="zh-CN"/>
            </a:fld>
            <a:endParaRPr lang="th-TH" altLang="zh-CN"/>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087E3845-D4D6-43C9-A6C2-8B1F86626B9B}" type="datetime1">
              <a:rPr lang="en-US" altLang="zh-CN"/>
            </a:fld>
            <a:endParaRPr lang="th-TH" altLang="zh-CN"/>
          </a:p>
        </p:txBody>
      </p:sp>
      <p:sp>
        <p:nvSpPr>
          <p:cNvPr id="5" name="Rectangle 5"/>
          <p:cNvSpPr>
            <a:spLocks noGrp="1" noChangeArrowheads="1"/>
          </p:cNvSpPr>
          <p:nvPr>
            <p:ph type="ftr" sz="quarter" idx="11"/>
          </p:nvPr>
        </p:nvSpPr>
        <p:spPr/>
        <p:txBody>
          <a:bodyPr/>
          <a:lstStyle>
            <a:lvl1pPr>
              <a:defRPr/>
            </a:lvl1pPr>
          </a:lstStyle>
          <a:p>
            <a:pPr>
              <a:defRPr/>
            </a:pPr>
            <a:endParaRPr lang="th-TH" altLang="zh-CN"/>
          </a:p>
        </p:txBody>
      </p:sp>
      <p:sp>
        <p:nvSpPr>
          <p:cNvPr id="6" name="Rectangle 6"/>
          <p:cNvSpPr>
            <a:spLocks noGrp="1" noChangeArrowheads="1"/>
          </p:cNvSpPr>
          <p:nvPr>
            <p:ph type="sldNum" sz="quarter" idx="12"/>
          </p:nvPr>
        </p:nvSpPr>
        <p:spPr/>
        <p:txBody>
          <a:bodyPr/>
          <a:lstStyle>
            <a:lvl1pPr>
              <a:defRPr smtClean="0"/>
            </a:lvl1pPr>
          </a:lstStyle>
          <a:p>
            <a:pPr>
              <a:defRPr/>
            </a:pPr>
            <a:fld id="{945A243A-8153-4163-ACDE-7890F1E5D0C7}" type="slidenum">
              <a:rPr lang="en-US" altLang="zh-CN"/>
            </a:fld>
            <a:endParaRPr lang="th-TH" altLang="zh-CN"/>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78C37078-2AD6-4B5D-94FD-AF3D17A27C51}" type="datetime1">
              <a:rPr lang="en-US" altLang="zh-CN"/>
            </a:fld>
            <a:endParaRPr lang="th-TH" altLang="zh-CN"/>
          </a:p>
        </p:txBody>
      </p:sp>
      <p:sp>
        <p:nvSpPr>
          <p:cNvPr id="5" name="Rectangle 5"/>
          <p:cNvSpPr>
            <a:spLocks noGrp="1" noChangeArrowheads="1"/>
          </p:cNvSpPr>
          <p:nvPr>
            <p:ph type="ftr" sz="quarter" idx="11"/>
          </p:nvPr>
        </p:nvSpPr>
        <p:spPr/>
        <p:txBody>
          <a:bodyPr/>
          <a:lstStyle>
            <a:lvl1pPr>
              <a:defRPr/>
            </a:lvl1pPr>
          </a:lstStyle>
          <a:p>
            <a:pPr>
              <a:defRPr/>
            </a:pPr>
            <a:endParaRPr lang="th-TH" altLang="zh-CN"/>
          </a:p>
        </p:txBody>
      </p:sp>
      <p:sp>
        <p:nvSpPr>
          <p:cNvPr id="6" name="Rectangle 6"/>
          <p:cNvSpPr>
            <a:spLocks noGrp="1" noChangeArrowheads="1"/>
          </p:cNvSpPr>
          <p:nvPr>
            <p:ph type="sldNum" sz="quarter" idx="12"/>
          </p:nvPr>
        </p:nvSpPr>
        <p:spPr/>
        <p:txBody>
          <a:bodyPr/>
          <a:lstStyle>
            <a:lvl1pPr>
              <a:defRPr smtClean="0"/>
            </a:lvl1pPr>
          </a:lstStyle>
          <a:p>
            <a:pPr>
              <a:defRPr/>
            </a:pPr>
            <a:fld id="{91531BF2-E570-41CF-9CB8-2526749C68A1}" type="slidenum">
              <a:rPr lang="en-US" altLang="zh-CN"/>
            </a:fld>
            <a:endParaRPr lang="th-TH"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a:defRPr/>
            </a:lvl1pPr>
          </a:lstStyle>
          <a:p>
            <a:endParaRPr lang="zh-CN" altLang="en-US"/>
          </a:p>
        </p:txBody>
      </p:sp>
      <p:sp>
        <p:nvSpPr>
          <p:cNvPr id="3" name="Rectangle 3"/>
          <p:cNvSpPr>
            <a:spLocks noGrp="1" noChangeArrowheads="1"/>
          </p:cNvSpPr>
          <p:nvPr>
            <p:ph type="sldNum" sz="quarter" idx="11"/>
          </p:nvPr>
        </p:nvSpPr>
        <p:spPr/>
        <p:txBody>
          <a:bodyPr/>
          <a:lstStyle>
            <a:lvl1pPr>
              <a:defRPr/>
            </a:lvl1pPr>
          </a:lstStyle>
          <a:p>
            <a:fld id="{37236926-C5BE-4E07-994B-FED4172FD637}" type="slidenum">
              <a:rPr lang="zh-CN" altLang="en-US" smtClean="0"/>
            </a:fld>
            <a:endParaRPr lang="zh-CN" altLang="en-US"/>
          </a:p>
        </p:txBody>
      </p:sp>
      <p:sp>
        <p:nvSpPr>
          <p:cNvPr id="4" name="Rectangle 16"/>
          <p:cNvSpPr>
            <a:spLocks noGrp="1" noChangeArrowheads="1"/>
          </p:cNvSpPr>
          <p:nvPr>
            <p:ph type="dt" sz="half" idx="12"/>
          </p:nvPr>
        </p:nvSpPr>
        <p:spPr/>
        <p:txBody>
          <a:bodyPr/>
          <a:lstStyle>
            <a:lvl1pPr>
              <a:defRPr/>
            </a:lvl1pPr>
          </a:lstStyle>
          <a:p>
            <a:fld id="{000B4CA0-2703-4B40-BB07-4CACB3F45B85}" type="datetimeFigureOut">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669212" cy="550862"/>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23850" y="1196975"/>
            <a:ext cx="4238625" cy="49355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714875" y="1196975"/>
            <a:ext cx="4240213" cy="2390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714875" y="3740150"/>
            <a:ext cx="4240213" cy="23923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11"/>
          <p:cNvSpPr>
            <a:spLocks noGrp="1" noChangeArrowheads="1"/>
          </p:cNvSpPr>
          <p:nvPr>
            <p:ph type="dt" sz="half" idx="10"/>
          </p:nvPr>
        </p:nvSpPr>
        <p:spPr/>
        <p:txBody>
          <a:bodyPr/>
          <a:lstStyle>
            <a:lvl1pPr>
              <a:defRPr>
                <a:ea typeface="宋体" pitchFamily="2" charset="-122"/>
              </a:defRPr>
            </a:lvl1pPr>
          </a:lstStyle>
          <a:p>
            <a:pPr>
              <a:defRPr/>
            </a:pPr>
            <a:fld id="{DAC3410B-DE43-484A-87BD-E6F37585CE4E}" type="datetime1">
              <a:rPr lang="en-US" altLang="zh-CN"/>
            </a:fld>
            <a:endParaRPr lang="en-US" altLang="zh-CN"/>
          </a:p>
        </p:txBody>
      </p:sp>
      <p:sp>
        <p:nvSpPr>
          <p:cNvPr id="7" name="Rectangle 12"/>
          <p:cNvSpPr>
            <a:spLocks noGrp="1" noChangeArrowheads="1"/>
          </p:cNvSpPr>
          <p:nvPr>
            <p:ph type="ftr" sz="quarter" idx="11"/>
          </p:nvPr>
        </p:nvSpPr>
        <p:spPr/>
        <p:txBody>
          <a:bodyPr/>
          <a:lstStyle>
            <a:lvl1pPr>
              <a:defRPr>
                <a:ea typeface="宋体" pitchFamily="2" charset="-122"/>
              </a:defRPr>
            </a:lvl1pPr>
          </a:lstStyle>
          <a:p>
            <a:pPr>
              <a:defRPr/>
            </a:pPr>
            <a:endParaRPr lang="en-US" altLang="zh-CN"/>
          </a:p>
        </p:txBody>
      </p:sp>
      <p:sp>
        <p:nvSpPr>
          <p:cNvPr id="8" name="Rectangle 13"/>
          <p:cNvSpPr>
            <a:spLocks noGrp="1" noChangeArrowheads="1"/>
          </p:cNvSpPr>
          <p:nvPr>
            <p:ph type="sldNum" sz="quarter" idx="12"/>
          </p:nvPr>
        </p:nvSpPr>
        <p:spPr/>
        <p:txBody>
          <a:bodyPr/>
          <a:lstStyle>
            <a:lvl1pPr>
              <a:defRPr smtClean="0"/>
            </a:lvl1pPr>
          </a:lstStyle>
          <a:p>
            <a:pPr>
              <a:defRPr/>
            </a:pPr>
            <a:fld id="{A0A8A4AF-80D0-4201-B5C3-D4D8DA129FE3}" type="slidenum">
              <a:rPr lang="en-US" altLang="zh-CN"/>
            </a:fld>
            <a:endParaRPr lang="en-US" altLang="zh-CN"/>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10"/>
          </p:nvPr>
        </p:nvSpPr>
        <p:spPr/>
        <p:txBody>
          <a:bodyPr lIns="0" tIns="0" rIns="0" bIns="0"/>
          <a:lstStyle>
            <a:lvl1pPr algn="ctr">
              <a:defRPr>
                <a:solidFill>
                  <a:schemeClr val="tx1">
                    <a:tint val="75000"/>
                  </a:schemeClr>
                </a:solidFill>
              </a:defRPr>
            </a:lvl1pPr>
          </a:lstStyle>
          <a:p>
            <a:pPr>
              <a:defRPr/>
            </a:pPr>
          </a:p>
        </p:txBody>
      </p:sp>
      <p:sp>
        <p:nvSpPr>
          <p:cNvPr id="3" name="Holder 3"/>
          <p:cNvSpPr>
            <a:spLocks noGrp="1"/>
          </p:cNvSpPr>
          <p:nvPr>
            <p:ph type="dt" sz="half" idx="11"/>
          </p:nvPr>
        </p:nvSpPr>
        <p:spPr/>
        <p:txBody>
          <a:bodyPr lIns="0" tIns="0" rIns="0" bIns="0"/>
          <a:lstStyle>
            <a:lvl1pPr>
              <a:defRPr>
                <a:solidFill>
                  <a:srgbClr val="898989"/>
                </a:solidFill>
                <a:ea typeface="宋体" pitchFamily="2" charset="-122"/>
              </a:defRPr>
            </a:lvl1pPr>
          </a:lstStyle>
          <a:p>
            <a:pPr>
              <a:defRPr/>
            </a:pPr>
            <a:fld id="{7AD82609-AA53-4AD6-AA3D-58BA23E747D3}" type="datetime1">
              <a:rPr lang="en-US" altLang="zh-CN"/>
            </a:fld>
            <a:endParaRPr lang="en-US" altLang="zh-CN"/>
          </a:p>
        </p:txBody>
      </p:sp>
      <p:sp>
        <p:nvSpPr>
          <p:cNvPr id="4" name="Holder 4"/>
          <p:cNvSpPr>
            <a:spLocks noGrp="1"/>
          </p:cNvSpPr>
          <p:nvPr>
            <p:ph type="sldNum" sz="quarter" idx="12"/>
          </p:nvPr>
        </p:nvSpPr>
        <p:spPr>
          <a:xfrm>
            <a:off x="8675688" y="6524625"/>
            <a:ext cx="396875" cy="457200"/>
          </a:xfrm>
        </p:spPr>
        <p:txBody>
          <a:bodyPr lIns="0" tIns="0" rIns="0" bIns="0"/>
          <a:lstStyle>
            <a:lvl1pPr>
              <a:defRPr smtClean="0">
                <a:solidFill>
                  <a:srgbClr val="898989"/>
                </a:solidFill>
              </a:defRPr>
            </a:lvl1pPr>
          </a:lstStyle>
          <a:p>
            <a:pPr>
              <a:defRPr/>
            </a:pPr>
            <a:fld id="{4802C8A3-F78E-4536-B553-825889AD89D0}" type="slidenum">
              <a:rPr lang="zh-CN" altLang="zh-CN"/>
            </a:fld>
            <a:endParaRPr lang="zh-CN" altLang="zh-CN"/>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NSimSun"/>
                <a:cs typeface="NSimSun"/>
              </a:defRPr>
            </a:lvl1pPr>
          </a:lstStyle>
          <a:p/>
        </p:txBody>
      </p:sp>
      <p:sp>
        <p:nvSpPr>
          <p:cNvPr id="3" name="Holder 3"/>
          <p:cNvSpPr>
            <a:spLocks noGrp="1"/>
          </p:cNvSpPr>
          <p:nvPr>
            <p:ph sz="half" idx="2"/>
          </p:nvPr>
        </p:nvSpPr>
        <p:spPr>
          <a:xfrm>
            <a:off x="457200" y="1577340"/>
            <a:ext cx="3977640" cy="492443"/>
          </a:xfrm>
          <a:prstGeom prst="rect">
            <a:avLst/>
          </a:prstGeom>
        </p:spPr>
        <p:txBody>
          <a:bodyPr lIns="0" tIns="0" rIns="0" bIns="0">
            <a:spAutoFit/>
          </a:bodyPr>
          <a:lstStyle>
            <a:lvl1pPr>
              <a:defRPr/>
            </a:lvl1pPr>
          </a:lstStyle>
          <a:p/>
        </p:txBody>
      </p:sp>
      <p:sp>
        <p:nvSpPr>
          <p:cNvPr id="4" name="Holder 4"/>
          <p:cNvSpPr>
            <a:spLocks noGrp="1"/>
          </p:cNvSpPr>
          <p:nvPr>
            <p:ph sz="half" idx="3"/>
          </p:nvPr>
        </p:nvSpPr>
        <p:spPr>
          <a:xfrm>
            <a:off x="4709160" y="1577340"/>
            <a:ext cx="3977640" cy="492443"/>
          </a:xfrm>
          <a:prstGeom prst="rect">
            <a:avLst/>
          </a:prstGeom>
        </p:spPr>
        <p:txBody>
          <a:bodyPr lIns="0" tIns="0" rIns="0" bIns="0">
            <a:spAutoFit/>
          </a:bodyPr>
          <a:lstStyle>
            <a:lvl1pPr>
              <a:defRPr/>
            </a:lvl1pPr>
          </a:lstStyle>
          <a:p/>
        </p:txBody>
      </p:sp>
      <p:sp>
        <p:nvSpPr>
          <p:cNvPr id="5" name="Holder 5"/>
          <p:cNvSpPr>
            <a:spLocks noGrp="1"/>
          </p:cNvSpPr>
          <p:nvPr>
            <p:ph type="ftr" sz="quarter" idx="10"/>
          </p:nvPr>
        </p:nvSpPr>
        <p:spPr/>
        <p:txBody>
          <a:bodyPr lIns="0" tIns="0" rIns="0" bIns="0"/>
          <a:lstStyle>
            <a:lvl1pPr algn="ctr">
              <a:defRPr>
                <a:solidFill>
                  <a:schemeClr val="tx1">
                    <a:tint val="75000"/>
                  </a:schemeClr>
                </a:solidFill>
              </a:defRPr>
            </a:lvl1pPr>
          </a:lstStyle>
          <a:p>
            <a:pPr>
              <a:defRPr/>
            </a:pPr>
          </a:p>
        </p:txBody>
      </p:sp>
      <p:sp>
        <p:nvSpPr>
          <p:cNvPr id="6" name="Holder 6"/>
          <p:cNvSpPr>
            <a:spLocks noGrp="1"/>
          </p:cNvSpPr>
          <p:nvPr>
            <p:ph type="dt" sz="half" idx="11"/>
          </p:nvPr>
        </p:nvSpPr>
        <p:spPr/>
        <p:txBody>
          <a:bodyPr lIns="0" tIns="0" rIns="0" bIns="0"/>
          <a:lstStyle>
            <a:lvl1pPr>
              <a:defRPr>
                <a:solidFill>
                  <a:srgbClr val="898989"/>
                </a:solidFill>
                <a:ea typeface="宋体" pitchFamily="2" charset="-122"/>
              </a:defRPr>
            </a:lvl1pPr>
          </a:lstStyle>
          <a:p>
            <a:pPr>
              <a:defRPr/>
            </a:pPr>
            <a:fld id="{586943CF-F1DB-4719-B64A-D0D3B8EA89A3}" type="datetime1">
              <a:rPr lang="en-US" altLang="zh-CN"/>
            </a:fld>
            <a:endParaRPr lang="en-US" altLang="zh-CN"/>
          </a:p>
        </p:txBody>
      </p:sp>
      <p:sp>
        <p:nvSpPr>
          <p:cNvPr id="7" name="Holder 7"/>
          <p:cNvSpPr>
            <a:spLocks noGrp="1"/>
          </p:cNvSpPr>
          <p:nvPr>
            <p:ph type="sldNum" sz="quarter" idx="12"/>
          </p:nvPr>
        </p:nvSpPr>
        <p:spPr/>
        <p:txBody>
          <a:bodyPr lIns="0" tIns="0" rIns="0" bIns="0"/>
          <a:lstStyle>
            <a:lvl1pPr>
              <a:defRPr smtClean="0">
                <a:solidFill>
                  <a:srgbClr val="898989"/>
                </a:solidFill>
              </a:defRPr>
            </a:lvl1pPr>
          </a:lstStyle>
          <a:p>
            <a:pPr>
              <a:defRPr/>
            </a:pPr>
            <a:fld id="{FC44A7B4-1C4E-411A-A338-C082B4B1DA0C}" type="slidenum">
              <a:rPr lang="zh-CN" altLang="zh-CN"/>
            </a:fld>
            <a:endParaRPr lang="zh-CN" altLang="zh-CN"/>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EBCA3C84-B78A-4974-AD61-9619B924251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315E3-D7D1-4FA2-8126-810FBC697110}" type="slidenum">
              <a:rPr lang="en-US" smtClean="0"/>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BCA3C84-B78A-4974-AD61-9619B924251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315E3-D7D1-4FA2-8126-810FBC697110}" type="slidenum">
              <a:rPr lang="en-US" smtClean="0"/>
            </a:fld>
            <a:endParaRPr 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BCA3C84-B78A-4974-AD61-9619B924251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315E3-D7D1-4FA2-8126-810FBC697110}" type="slidenum">
              <a:rPr lang="en-US" smtClean="0"/>
            </a:fld>
            <a:endParaRPr 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EBCA3C84-B78A-4974-AD61-9619B924251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0315E3-D7D1-4FA2-8126-810FBC697110}" type="slidenum">
              <a:rPr lang="en-US" smtClean="0"/>
            </a:fld>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EBCA3C84-B78A-4974-AD61-9619B924251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0315E3-D7D1-4FA2-8126-810FBC697110}" type="slidenum">
              <a:rPr lang="en-US" smtClean="0"/>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EBCA3C84-B78A-4974-AD61-9619B924251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0315E3-D7D1-4FA2-8126-810FBC697110}" type="slidenum">
              <a:rPr lang="en-US" smtClean="0"/>
            </a:fld>
            <a:endParaRPr 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CA3C84-B78A-4974-AD61-9619B924251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0315E3-D7D1-4FA2-8126-810FBC697110}"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2"/>
          <p:cNvSpPr>
            <a:spLocks noGrp="1" noChangeArrowheads="1"/>
          </p:cNvSpPr>
          <p:nvPr>
            <p:ph type="ftr" sz="quarter" idx="10"/>
          </p:nvPr>
        </p:nvSpPr>
        <p:spPr/>
        <p:txBody>
          <a:bodyPr/>
          <a:lstStyle>
            <a:lvl1pPr>
              <a:defRPr/>
            </a:lvl1pPr>
          </a:lstStyle>
          <a:p>
            <a:endParaRPr lang="zh-CN" altLang="en-US"/>
          </a:p>
        </p:txBody>
      </p:sp>
      <p:sp>
        <p:nvSpPr>
          <p:cNvPr id="6" name="Rectangle 3"/>
          <p:cNvSpPr>
            <a:spLocks noGrp="1" noChangeArrowheads="1"/>
          </p:cNvSpPr>
          <p:nvPr>
            <p:ph type="sldNum" sz="quarter" idx="11"/>
          </p:nvPr>
        </p:nvSpPr>
        <p:spPr/>
        <p:txBody>
          <a:bodyPr/>
          <a:lstStyle>
            <a:lvl1pPr>
              <a:defRPr/>
            </a:lvl1pPr>
          </a:lstStyle>
          <a:p>
            <a:fld id="{37236926-C5BE-4E07-994B-FED4172FD637}" type="slidenum">
              <a:rPr lang="zh-CN" altLang="en-US" smtClean="0"/>
            </a:fld>
            <a:endParaRPr lang="zh-CN" altLang="en-US"/>
          </a:p>
        </p:txBody>
      </p:sp>
      <p:sp>
        <p:nvSpPr>
          <p:cNvPr id="7" name="Rectangle 16"/>
          <p:cNvSpPr>
            <a:spLocks noGrp="1" noChangeArrowheads="1"/>
          </p:cNvSpPr>
          <p:nvPr>
            <p:ph type="dt" sz="half" idx="12"/>
          </p:nvPr>
        </p:nvSpPr>
        <p:spPr/>
        <p:txBody>
          <a:bodyPr/>
          <a:lstStyle>
            <a:lvl1pPr>
              <a:defRPr/>
            </a:lvl1pPr>
          </a:lstStyle>
          <a:p>
            <a:fld id="{000B4CA0-2703-4B40-BB07-4CACB3F45B85}" type="datetimeFigureOut">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BCA3C84-B78A-4974-AD61-9619B924251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0315E3-D7D1-4FA2-8126-810FBC697110}" type="slidenum">
              <a:rPr lang="en-US" smtClean="0"/>
            </a:fld>
            <a:endParaRPr 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BCA3C84-B78A-4974-AD61-9619B924251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0315E3-D7D1-4FA2-8126-810FBC697110}" type="slidenum">
              <a:rPr lang="en-US" smtClean="0"/>
            </a:fld>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BCA3C84-B78A-4974-AD61-9619B924251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315E3-D7D1-4FA2-8126-810FBC697110}" type="slidenum">
              <a:rPr lang="en-US" smtClean="0"/>
            </a:fld>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BCA3C84-B78A-4974-AD61-9619B924251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315E3-D7D1-4FA2-8126-810FBC697110}" type="slidenum">
              <a:rPr lang="en-US" smtClean="0"/>
            </a:fld>
            <a:endParaRPr 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lipArt Placeholder 3"/>
          <p:cNvSpPr>
            <a:spLocks noGrp="1"/>
          </p:cNvSpPr>
          <p:nvPr>
            <p:ph type="clipArt" sz="half" idx="2"/>
          </p:nvPr>
        </p:nvSpPr>
        <p:spPr>
          <a:xfrm>
            <a:off x="4648200" y="1600200"/>
            <a:ext cx="4038600" cy="4525963"/>
          </a:xfrm>
        </p:spPr>
        <p:txBody>
          <a:bodyPr/>
          <a:lstStyle/>
          <a:p>
            <a:pPr lvl="0"/>
            <a:endParaRPr lang="en-US" noProof="0"/>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4826350C-5F96-4D71-BFEB-EE96BBBEF331}" type="slidenum">
              <a:rPr lang="en-US"/>
            </a:fld>
            <a:endParaRPr 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1035"/>
          <p:cNvSpPr>
            <a:spLocks noGrp="1"/>
          </p:cNvSpPr>
          <p:nvPr>
            <p:ph type="dt" sz="half" idx="10"/>
          </p:nvPr>
        </p:nvSpPr>
        <p:spPr/>
        <p:txBody>
          <a:bodyPr/>
          <a:lstStyle>
            <a:lvl1pPr>
              <a:defRPr/>
            </a:lvl1pPr>
          </a:lstStyle>
          <a:p>
            <a:pPr>
              <a:defRPr/>
            </a:pPr>
            <a:endParaRPr lang="zh-CN" altLang="en-US">
              <a:solidFill>
                <a:srgbClr val="000000"/>
              </a:solidFill>
            </a:endParaRPr>
          </a:p>
        </p:txBody>
      </p:sp>
      <p:sp>
        <p:nvSpPr>
          <p:cNvPr id="5" name="页脚占位符 1036"/>
          <p:cNvSpPr>
            <a:spLocks noGrp="1"/>
          </p:cNvSpPr>
          <p:nvPr>
            <p:ph type="ftr" sz="quarter" idx="11"/>
          </p:nvPr>
        </p:nvSpPr>
        <p:spPr/>
        <p:txBody>
          <a:bodyPr/>
          <a:lstStyle>
            <a:lvl1pPr>
              <a:defRPr/>
            </a:lvl1pPr>
          </a:lstStyle>
          <a:p>
            <a:pPr>
              <a:defRPr/>
            </a:pPr>
            <a:endParaRPr lang="zh-CN" altLang="en-US">
              <a:solidFill>
                <a:srgbClr val="000000"/>
              </a:solidFill>
            </a:endParaRPr>
          </a:p>
        </p:txBody>
      </p:sp>
      <p:sp>
        <p:nvSpPr>
          <p:cNvPr id="6" name="灯片编号占位符 1037"/>
          <p:cNvSpPr>
            <a:spLocks noGrp="1"/>
          </p:cNvSpPr>
          <p:nvPr>
            <p:ph type="sldNum" sz="quarter" idx="12"/>
          </p:nvPr>
        </p:nvSpPr>
        <p:spPr/>
        <p:txBody>
          <a:bodyPr/>
          <a:lstStyle>
            <a:lvl1pPr>
              <a:defRPr/>
            </a:lvl1pPr>
          </a:lstStyle>
          <a:p>
            <a:pPr>
              <a:defRPr/>
            </a:pPr>
            <a:fld id="{7A1247D5-A339-4334-915F-48C5E1934590}" type="slidenum">
              <a:rPr lang="zh-CN" altLang="en-US">
                <a:solidFill>
                  <a:srgbClr val="000000"/>
                </a:solidFill>
              </a:rPr>
            </a:fld>
            <a:endParaRPr lang="zh-CN" altLang="en-US">
              <a:solidFill>
                <a:srgbClr val="000000"/>
              </a:solidFil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4" name="日期占位符 1035"/>
          <p:cNvSpPr>
            <a:spLocks noGrp="1"/>
          </p:cNvSpPr>
          <p:nvPr>
            <p:ph type="dt" sz="half" idx="10"/>
          </p:nvPr>
        </p:nvSpPr>
        <p:spPr/>
        <p:txBody>
          <a:bodyPr/>
          <a:lstStyle>
            <a:lvl1pPr>
              <a:defRPr/>
            </a:lvl1pPr>
          </a:lstStyle>
          <a:p>
            <a:pPr>
              <a:defRPr/>
            </a:pPr>
            <a:endParaRPr lang="zh-CN" altLang="en-US">
              <a:solidFill>
                <a:srgbClr val="000000"/>
              </a:solidFill>
            </a:endParaRPr>
          </a:p>
        </p:txBody>
      </p:sp>
      <p:sp>
        <p:nvSpPr>
          <p:cNvPr id="5" name="页脚占位符 1036"/>
          <p:cNvSpPr>
            <a:spLocks noGrp="1"/>
          </p:cNvSpPr>
          <p:nvPr>
            <p:ph type="ftr" sz="quarter" idx="11"/>
          </p:nvPr>
        </p:nvSpPr>
        <p:spPr/>
        <p:txBody>
          <a:bodyPr/>
          <a:lstStyle>
            <a:lvl1pPr>
              <a:defRPr/>
            </a:lvl1pPr>
          </a:lstStyle>
          <a:p>
            <a:pPr>
              <a:defRPr/>
            </a:pPr>
            <a:endParaRPr lang="zh-CN" altLang="en-US">
              <a:solidFill>
                <a:srgbClr val="000000"/>
              </a:solidFill>
            </a:endParaRPr>
          </a:p>
        </p:txBody>
      </p:sp>
      <p:sp>
        <p:nvSpPr>
          <p:cNvPr id="6" name="灯片编号占位符 1037"/>
          <p:cNvSpPr>
            <a:spLocks noGrp="1"/>
          </p:cNvSpPr>
          <p:nvPr>
            <p:ph type="sldNum" sz="quarter" idx="12"/>
          </p:nvPr>
        </p:nvSpPr>
        <p:spPr/>
        <p:txBody>
          <a:bodyPr/>
          <a:lstStyle>
            <a:lvl1pPr>
              <a:defRPr/>
            </a:lvl1pPr>
          </a:lstStyle>
          <a:p>
            <a:pPr>
              <a:defRPr/>
            </a:pPr>
            <a:fld id="{F38F0BB4-F3E7-42DD-813E-775E7FA2F170}" type="slidenum">
              <a:rPr lang="zh-CN" altLang="en-US">
                <a:solidFill>
                  <a:srgbClr val="000000"/>
                </a:solidFill>
              </a:rPr>
            </a:fld>
            <a:endParaRPr lang="zh-CN" altLang="en-US">
              <a:solidFill>
                <a:srgbClr val="000000"/>
              </a:solidFil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395288" y="1268413"/>
            <a:ext cx="4128182" cy="505618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91968" y="1268413"/>
            <a:ext cx="4128182" cy="505618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1035"/>
          <p:cNvSpPr>
            <a:spLocks noGrp="1"/>
          </p:cNvSpPr>
          <p:nvPr>
            <p:ph type="dt" sz="half" idx="10"/>
          </p:nvPr>
        </p:nvSpPr>
        <p:spPr/>
        <p:txBody>
          <a:bodyPr/>
          <a:lstStyle>
            <a:lvl1pPr>
              <a:defRPr/>
            </a:lvl1pPr>
          </a:lstStyle>
          <a:p>
            <a:pPr>
              <a:defRPr/>
            </a:pPr>
            <a:endParaRPr lang="zh-CN" altLang="en-US">
              <a:solidFill>
                <a:srgbClr val="000000"/>
              </a:solidFill>
            </a:endParaRPr>
          </a:p>
        </p:txBody>
      </p:sp>
      <p:sp>
        <p:nvSpPr>
          <p:cNvPr id="6" name="页脚占位符 1036"/>
          <p:cNvSpPr>
            <a:spLocks noGrp="1"/>
          </p:cNvSpPr>
          <p:nvPr>
            <p:ph type="ftr" sz="quarter" idx="11"/>
          </p:nvPr>
        </p:nvSpPr>
        <p:spPr/>
        <p:txBody>
          <a:bodyPr/>
          <a:lstStyle>
            <a:lvl1pPr>
              <a:defRPr/>
            </a:lvl1pPr>
          </a:lstStyle>
          <a:p>
            <a:pPr>
              <a:defRPr/>
            </a:pPr>
            <a:endParaRPr lang="zh-CN" altLang="en-US">
              <a:solidFill>
                <a:srgbClr val="000000"/>
              </a:solidFill>
            </a:endParaRPr>
          </a:p>
        </p:txBody>
      </p:sp>
      <p:sp>
        <p:nvSpPr>
          <p:cNvPr id="7" name="灯片编号占位符 1037"/>
          <p:cNvSpPr>
            <a:spLocks noGrp="1"/>
          </p:cNvSpPr>
          <p:nvPr>
            <p:ph type="sldNum" sz="quarter" idx="12"/>
          </p:nvPr>
        </p:nvSpPr>
        <p:spPr/>
        <p:txBody>
          <a:bodyPr/>
          <a:lstStyle>
            <a:lvl1pPr>
              <a:defRPr/>
            </a:lvl1pPr>
          </a:lstStyle>
          <a:p>
            <a:pPr>
              <a:defRPr/>
            </a:pPr>
            <a:fld id="{133B1AFC-749C-4C81-A27C-C3E19094F72B}" type="slidenum">
              <a:rPr lang="zh-CN" altLang="en-US">
                <a:solidFill>
                  <a:srgbClr val="000000"/>
                </a:solidFill>
              </a:rPr>
            </a:fld>
            <a:endParaRPr lang="zh-CN" altLang="en-US">
              <a:solidFill>
                <a:srgbClr val="000000"/>
              </a:solidFil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1035"/>
          <p:cNvSpPr>
            <a:spLocks noGrp="1"/>
          </p:cNvSpPr>
          <p:nvPr>
            <p:ph type="dt" sz="half" idx="10"/>
          </p:nvPr>
        </p:nvSpPr>
        <p:spPr/>
        <p:txBody>
          <a:bodyPr/>
          <a:lstStyle>
            <a:lvl1pPr>
              <a:defRPr/>
            </a:lvl1pPr>
          </a:lstStyle>
          <a:p>
            <a:pPr>
              <a:defRPr/>
            </a:pPr>
            <a:endParaRPr lang="zh-CN" altLang="en-US">
              <a:solidFill>
                <a:srgbClr val="000000"/>
              </a:solidFill>
            </a:endParaRPr>
          </a:p>
        </p:txBody>
      </p:sp>
      <p:sp>
        <p:nvSpPr>
          <p:cNvPr id="8" name="页脚占位符 1036"/>
          <p:cNvSpPr>
            <a:spLocks noGrp="1"/>
          </p:cNvSpPr>
          <p:nvPr>
            <p:ph type="ftr" sz="quarter" idx="11"/>
          </p:nvPr>
        </p:nvSpPr>
        <p:spPr/>
        <p:txBody>
          <a:bodyPr/>
          <a:lstStyle>
            <a:lvl1pPr>
              <a:defRPr/>
            </a:lvl1pPr>
          </a:lstStyle>
          <a:p>
            <a:pPr>
              <a:defRPr/>
            </a:pPr>
            <a:endParaRPr lang="zh-CN" altLang="en-US">
              <a:solidFill>
                <a:srgbClr val="000000"/>
              </a:solidFill>
            </a:endParaRPr>
          </a:p>
        </p:txBody>
      </p:sp>
      <p:sp>
        <p:nvSpPr>
          <p:cNvPr id="9" name="灯片编号占位符 1037"/>
          <p:cNvSpPr>
            <a:spLocks noGrp="1"/>
          </p:cNvSpPr>
          <p:nvPr>
            <p:ph type="sldNum" sz="quarter" idx="12"/>
          </p:nvPr>
        </p:nvSpPr>
        <p:spPr/>
        <p:txBody>
          <a:bodyPr/>
          <a:lstStyle>
            <a:lvl1pPr>
              <a:defRPr/>
            </a:lvl1pPr>
          </a:lstStyle>
          <a:p>
            <a:pPr>
              <a:defRPr/>
            </a:pPr>
            <a:fld id="{8917AD03-8094-4F2A-884C-33CCE5394071}" type="slidenum">
              <a:rPr lang="zh-CN" altLang="en-US">
                <a:solidFill>
                  <a:srgbClr val="000000"/>
                </a:solidFill>
              </a:rPr>
            </a:fld>
            <a:endParaRPr lang="zh-CN" altLang="en-US">
              <a:solidFill>
                <a:srgbClr val="000000"/>
              </a:solidFil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1035"/>
          <p:cNvSpPr>
            <a:spLocks noGrp="1"/>
          </p:cNvSpPr>
          <p:nvPr>
            <p:ph type="dt" sz="half" idx="10"/>
          </p:nvPr>
        </p:nvSpPr>
        <p:spPr/>
        <p:txBody>
          <a:bodyPr/>
          <a:lstStyle>
            <a:lvl1pPr>
              <a:defRPr/>
            </a:lvl1pPr>
          </a:lstStyle>
          <a:p>
            <a:pPr>
              <a:defRPr/>
            </a:pPr>
            <a:endParaRPr lang="zh-CN" altLang="en-US">
              <a:solidFill>
                <a:srgbClr val="000000"/>
              </a:solidFill>
            </a:endParaRPr>
          </a:p>
        </p:txBody>
      </p:sp>
      <p:sp>
        <p:nvSpPr>
          <p:cNvPr id="4" name="页脚占位符 1036"/>
          <p:cNvSpPr>
            <a:spLocks noGrp="1"/>
          </p:cNvSpPr>
          <p:nvPr>
            <p:ph type="ftr" sz="quarter" idx="11"/>
          </p:nvPr>
        </p:nvSpPr>
        <p:spPr/>
        <p:txBody>
          <a:bodyPr/>
          <a:lstStyle>
            <a:lvl1pPr>
              <a:defRPr/>
            </a:lvl1pPr>
          </a:lstStyle>
          <a:p>
            <a:pPr>
              <a:defRPr/>
            </a:pPr>
            <a:endParaRPr lang="zh-CN" altLang="en-US">
              <a:solidFill>
                <a:srgbClr val="000000"/>
              </a:solidFill>
            </a:endParaRPr>
          </a:p>
        </p:txBody>
      </p:sp>
      <p:sp>
        <p:nvSpPr>
          <p:cNvPr id="5" name="灯片编号占位符 1037"/>
          <p:cNvSpPr>
            <a:spLocks noGrp="1"/>
          </p:cNvSpPr>
          <p:nvPr>
            <p:ph type="sldNum" sz="quarter" idx="12"/>
          </p:nvPr>
        </p:nvSpPr>
        <p:spPr/>
        <p:txBody>
          <a:bodyPr/>
          <a:lstStyle>
            <a:lvl1pPr>
              <a:defRPr/>
            </a:lvl1pPr>
          </a:lstStyle>
          <a:p>
            <a:pPr>
              <a:defRPr/>
            </a:pPr>
            <a:fld id="{D82219C6-0DB4-4E66-A168-E019B75D2FA8}" type="slidenum">
              <a:rPr lang="zh-CN" altLang="en-US">
                <a:solidFill>
                  <a:srgbClr val="000000"/>
                </a:solidFill>
              </a:rPr>
            </a:fld>
            <a:endParaRPr lang="zh-CN" alt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2"/>
          <p:cNvSpPr>
            <a:spLocks noGrp="1" noChangeArrowheads="1"/>
          </p:cNvSpPr>
          <p:nvPr>
            <p:ph type="ftr" sz="quarter" idx="10"/>
          </p:nvPr>
        </p:nvSpPr>
        <p:spPr/>
        <p:txBody>
          <a:bodyPr/>
          <a:lstStyle>
            <a:lvl1pPr>
              <a:defRPr/>
            </a:lvl1pPr>
          </a:lstStyle>
          <a:p>
            <a:endParaRPr lang="zh-CN" altLang="en-US"/>
          </a:p>
        </p:txBody>
      </p:sp>
      <p:sp>
        <p:nvSpPr>
          <p:cNvPr id="6" name="Rectangle 3"/>
          <p:cNvSpPr>
            <a:spLocks noGrp="1" noChangeArrowheads="1"/>
          </p:cNvSpPr>
          <p:nvPr>
            <p:ph type="sldNum" sz="quarter" idx="11"/>
          </p:nvPr>
        </p:nvSpPr>
        <p:spPr/>
        <p:txBody>
          <a:bodyPr/>
          <a:lstStyle>
            <a:lvl1pPr>
              <a:defRPr/>
            </a:lvl1pPr>
          </a:lstStyle>
          <a:p>
            <a:fld id="{37236926-C5BE-4E07-994B-FED4172FD637}" type="slidenum">
              <a:rPr lang="zh-CN" altLang="en-US" smtClean="0"/>
            </a:fld>
            <a:endParaRPr lang="zh-CN" altLang="en-US"/>
          </a:p>
        </p:txBody>
      </p:sp>
      <p:sp>
        <p:nvSpPr>
          <p:cNvPr id="7" name="Rectangle 16"/>
          <p:cNvSpPr>
            <a:spLocks noGrp="1" noChangeArrowheads="1"/>
          </p:cNvSpPr>
          <p:nvPr>
            <p:ph type="dt" sz="half" idx="12"/>
          </p:nvPr>
        </p:nvSpPr>
        <p:spPr/>
        <p:txBody>
          <a:bodyPr/>
          <a:lstStyle>
            <a:lvl1pPr>
              <a:defRPr/>
            </a:lvl1pPr>
          </a:lstStyle>
          <a:p>
            <a:fld id="{000B4CA0-2703-4B40-BB07-4CACB3F45B85}" type="datetimeFigureOut">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35"/>
          <p:cNvSpPr>
            <a:spLocks noGrp="1"/>
          </p:cNvSpPr>
          <p:nvPr>
            <p:ph type="dt" sz="half" idx="10"/>
          </p:nvPr>
        </p:nvSpPr>
        <p:spPr/>
        <p:txBody>
          <a:bodyPr/>
          <a:lstStyle>
            <a:lvl1pPr>
              <a:defRPr/>
            </a:lvl1pPr>
          </a:lstStyle>
          <a:p>
            <a:pPr>
              <a:defRPr/>
            </a:pPr>
            <a:endParaRPr lang="zh-CN" altLang="en-US">
              <a:solidFill>
                <a:srgbClr val="000000"/>
              </a:solidFill>
            </a:endParaRPr>
          </a:p>
        </p:txBody>
      </p:sp>
      <p:sp>
        <p:nvSpPr>
          <p:cNvPr id="3" name="页脚占位符 1036"/>
          <p:cNvSpPr>
            <a:spLocks noGrp="1"/>
          </p:cNvSpPr>
          <p:nvPr>
            <p:ph type="ftr" sz="quarter" idx="11"/>
          </p:nvPr>
        </p:nvSpPr>
        <p:spPr/>
        <p:txBody>
          <a:bodyPr/>
          <a:lstStyle>
            <a:lvl1pPr>
              <a:defRPr/>
            </a:lvl1pPr>
          </a:lstStyle>
          <a:p>
            <a:pPr>
              <a:defRPr/>
            </a:pPr>
            <a:endParaRPr lang="zh-CN" altLang="en-US">
              <a:solidFill>
                <a:srgbClr val="000000"/>
              </a:solidFill>
            </a:endParaRPr>
          </a:p>
        </p:txBody>
      </p:sp>
      <p:sp>
        <p:nvSpPr>
          <p:cNvPr id="4" name="灯片编号占位符 1037"/>
          <p:cNvSpPr>
            <a:spLocks noGrp="1"/>
          </p:cNvSpPr>
          <p:nvPr>
            <p:ph type="sldNum" sz="quarter" idx="12"/>
          </p:nvPr>
        </p:nvSpPr>
        <p:spPr/>
        <p:txBody>
          <a:bodyPr/>
          <a:lstStyle>
            <a:lvl1pPr>
              <a:defRPr/>
            </a:lvl1pPr>
          </a:lstStyle>
          <a:p>
            <a:pPr>
              <a:defRPr/>
            </a:pPr>
            <a:fld id="{ADADD97A-B85D-4CBC-B146-B98F93E5214D}" type="slidenum">
              <a:rPr lang="zh-CN" altLang="en-US">
                <a:solidFill>
                  <a:srgbClr val="000000"/>
                </a:solidFill>
              </a:rPr>
            </a:fld>
            <a:endParaRPr lang="zh-CN" altLang="en-US">
              <a:solidFill>
                <a:srgbClr val="000000"/>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endParaRPr lang="zh-CN" altLang="en-US" noProof="1" smtClean="0"/>
          </a:p>
        </p:txBody>
      </p:sp>
      <p:sp>
        <p:nvSpPr>
          <p:cNvPr id="5" name="日期占位符 1035"/>
          <p:cNvSpPr>
            <a:spLocks noGrp="1"/>
          </p:cNvSpPr>
          <p:nvPr>
            <p:ph type="dt" sz="half" idx="10"/>
          </p:nvPr>
        </p:nvSpPr>
        <p:spPr/>
        <p:txBody>
          <a:bodyPr/>
          <a:lstStyle>
            <a:lvl1pPr>
              <a:defRPr/>
            </a:lvl1pPr>
          </a:lstStyle>
          <a:p>
            <a:pPr>
              <a:defRPr/>
            </a:pPr>
            <a:endParaRPr lang="zh-CN" altLang="en-US">
              <a:solidFill>
                <a:srgbClr val="000000"/>
              </a:solidFill>
            </a:endParaRPr>
          </a:p>
        </p:txBody>
      </p:sp>
      <p:sp>
        <p:nvSpPr>
          <p:cNvPr id="6" name="页脚占位符 1036"/>
          <p:cNvSpPr>
            <a:spLocks noGrp="1"/>
          </p:cNvSpPr>
          <p:nvPr>
            <p:ph type="ftr" sz="quarter" idx="11"/>
          </p:nvPr>
        </p:nvSpPr>
        <p:spPr/>
        <p:txBody>
          <a:bodyPr/>
          <a:lstStyle>
            <a:lvl1pPr>
              <a:defRPr/>
            </a:lvl1pPr>
          </a:lstStyle>
          <a:p>
            <a:pPr>
              <a:defRPr/>
            </a:pPr>
            <a:endParaRPr lang="zh-CN" altLang="en-US">
              <a:solidFill>
                <a:srgbClr val="000000"/>
              </a:solidFill>
            </a:endParaRPr>
          </a:p>
        </p:txBody>
      </p:sp>
      <p:sp>
        <p:nvSpPr>
          <p:cNvPr id="7" name="灯片编号占位符 1037"/>
          <p:cNvSpPr>
            <a:spLocks noGrp="1"/>
          </p:cNvSpPr>
          <p:nvPr>
            <p:ph type="sldNum" sz="quarter" idx="12"/>
          </p:nvPr>
        </p:nvSpPr>
        <p:spPr/>
        <p:txBody>
          <a:bodyPr/>
          <a:lstStyle>
            <a:lvl1pPr>
              <a:defRPr/>
            </a:lvl1pPr>
          </a:lstStyle>
          <a:p>
            <a:pPr>
              <a:defRPr/>
            </a:pPr>
            <a:fld id="{5D5B963A-4420-48B6-AA06-30B317A3595D}" type="slidenum">
              <a:rPr lang="zh-CN" altLang="en-US">
                <a:solidFill>
                  <a:srgbClr val="000000"/>
                </a:solidFill>
              </a:rPr>
            </a:fld>
            <a:endParaRPr lang="zh-CN" altLang="en-US">
              <a:solidFill>
                <a:srgbClr val="000000"/>
              </a:solidFil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endParaRPr lang="zh-CN" altLang="en-US" noProof="1" smtClean="0"/>
          </a:p>
        </p:txBody>
      </p:sp>
      <p:sp>
        <p:nvSpPr>
          <p:cNvPr id="5" name="日期占位符 1035"/>
          <p:cNvSpPr>
            <a:spLocks noGrp="1"/>
          </p:cNvSpPr>
          <p:nvPr>
            <p:ph type="dt" sz="half" idx="10"/>
          </p:nvPr>
        </p:nvSpPr>
        <p:spPr/>
        <p:txBody>
          <a:bodyPr/>
          <a:lstStyle>
            <a:lvl1pPr>
              <a:defRPr/>
            </a:lvl1pPr>
          </a:lstStyle>
          <a:p>
            <a:pPr>
              <a:defRPr/>
            </a:pPr>
            <a:endParaRPr lang="zh-CN" altLang="en-US">
              <a:solidFill>
                <a:srgbClr val="000000"/>
              </a:solidFill>
            </a:endParaRPr>
          </a:p>
        </p:txBody>
      </p:sp>
      <p:sp>
        <p:nvSpPr>
          <p:cNvPr id="6" name="页脚占位符 1036"/>
          <p:cNvSpPr>
            <a:spLocks noGrp="1"/>
          </p:cNvSpPr>
          <p:nvPr>
            <p:ph type="ftr" sz="quarter" idx="11"/>
          </p:nvPr>
        </p:nvSpPr>
        <p:spPr/>
        <p:txBody>
          <a:bodyPr/>
          <a:lstStyle>
            <a:lvl1pPr>
              <a:defRPr/>
            </a:lvl1pPr>
          </a:lstStyle>
          <a:p>
            <a:pPr>
              <a:defRPr/>
            </a:pPr>
            <a:endParaRPr lang="zh-CN" altLang="en-US">
              <a:solidFill>
                <a:srgbClr val="000000"/>
              </a:solidFill>
            </a:endParaRPr>
          </a:p>
        </p:txBody>
      </p:sp>
      <p:sp>
        <p:nvSpPr>
          <p:cNvPr id="7" name="灯片编号占位符 1037"/>
          <p:cNvSpPr>
            <a:spLocks noGrp="1"/>
          </p:cNvSpPr>
          <p:nvPr>
            <p:ph type="sldNum" sz="quarter" idx="12"/>
          </p:nvPr>
        </p:nvSpPr>
        <p:spPr/>
        <p:txBody>
          <a:bodyPr/>
          <a:lstStyle>
            <a:lvl1pPr>
              <a:defRPr/>
            </a:lvl1pPr>
          </a:lstStyle>
          <a:p>
            <a:pPr>
              <a:defRPr/>
            </a:pPr>
            <a:fld id="{58D285BE-2368-4D82-88CB-CBFB91AF6B25}" type="slidenum">
              <a:rPr lang="zh-CN" altLang="en-US">
                <a:solidFill>
                  <a:srgbClr val="000000"/>
                </a:solidFill>
              </a:rPr>
            </a:fld>
            <a:endParaRPr lang="zh-CN" altLang="en-US">
              <a:solidFill>
                <a:srgbClr val="000000"/>
              </a:solidFil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1035"/>
          <p:cNvSpPr>
            <a:spLocks noGrp="1"/>
          </p:cNvSpPr>
          <p:nvPr>
            <p:ph type="dt" sz="half" idx="10"/>
          </p:nvPr>
        </p:nvSpPr>
        <p:spPr/>
        <p:txBody>
          <a:bodyPr/>
          <a:lstStyle>
            <a:lvl1pPr>
              <a:defRPr/>
            </a:lvl1pPr>
          </a:lstStyle>
          <a:p>
            <a:pPr>
              <a:defRPr/>
            </a:pPr>
            <a:endParaRPr lang="zh-CN" altLang="en-US">
              <a:solidFill>
                <a:srgbClr val="000000"/>
              </a:solidFill>
            </a:endParaRPr>
          </a:p>
        </p:txBody>
      </p:sp>
      <p:sp>
        <p:nvSpPr>
          <p:cNvPr id="5" name="页脚占位符 1036"/>
          <p:cNvSpPr>
            <a:spLocks noGrp="1"/>
          </p:cNvSpPr>
          <p:nvPr>
            <p:ph type="ftr" sz="quarter" idx="11"/>
          </p:nvPr>
        </p:nvSpPr>
        <p:spPr/>
        <p:txBody>
          <a:bodyPr/>
          <a:lstStyle>
            <a:lvl1pPr>
              <a:defRPr/>
            </a:lvl1pPr>
          </a:lstStyle>
          <a:p>
            <a:pPr>
              <a:defRPr/>
            </a:pPr>
            <a:endParaRPr lang="zh-CN" altLang="en-US">
              <a:solidFill>
                <a:srgbClr val="000000"/>
              </a:solidFill>
            </a:endParaRPr>
          </a:p>
        </p:txBody>
      </p:sp>
      <p:sp>
        <p:nvSpPr>
          <p:cNvPr id="6" name="灯片编号占位符 1037"/>
          <p:cNvSpPr>
            <a:spLocks noGrp="1"/>
          </p:cNvSpPr>
          <p:nvPr>
            <p:ph type="sldNum" sz="quarter" idx="12"/>
          </p:nvPr>
        </p:nvSpPr>
        <p:spPr/>
        <p:txBody>
          <a:bodyPr/>
          <a:lstStyle>
            <a:lvl1pPr>
              <a:defRPr/>
            </a:lvl1pPr>
          </a:lstStyle>
          <a:p>
            <a:pPr>
              <a:defRPr/>
            </a:pPr>
            <a:fld id="{2E6C3BD3-E77F-40A5-A0C2-83FABE0E04AF}" type="slidenum">
              <a:rPr lang="zh-CN" altLang="en-US">
                <a:solidFill>
                  <a:srgbClr val="000000"/>
                </a:solidFill>
              </a:rPr>
            </a:fld>
            <a:endParaRPr lang="zh-CN" altLang="en-US">
              <a:solidFill>
                <a:srgbClr val="000000"/>
              </a:solidFil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59960" y="344488"/>
            <a:ext cx="2160191" cy="5980112"/>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79388" y="344488"/>
            <a:ext cx="6355343" cy="5980112"/>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1035"/>
          <p:cNvSpPr>
            <a:spLocks noGrp="1"/>
          </p:cNvSpPr>
          <p:nvPr>
            <p:ph type="dt" sz="half" idx="10"/>
          </p:nvPr>
        </p:nvSpPr>
        <p:spPr/>
        <p:txBody>
          <a:bodyPr/>
          <a:lstStyle>
            <a:lvl1pPr>
              <a:defRPr/>
            </a:lvl1pPr>
          </a:lstStyle>
          <a:p>
            <a:pPr>
              <a:defRPr/>
            </a:pPr>
            <a:endParaRPr lang="zh-CN" altLang="en-US">
              <a:solidFill>
                <a:srgbClr val="000000"/>
              </a:solidFill>
            </a:endParaRPr>
          </a:p>
        </p:txBody>
      </p:sp>
      <p:sp>
        <p:nvSpPr>
          <p:cNvPr id="5" name="页脚占位符 1036"/>
          <p:cNvSpPr>
            <a:spLocks noGrp="1"/>
          </p:cNvSpPr>
          <p:nvPr>
            <p:ph type="ftr" sz="quarter" idx="11"/>
          </p:nvPr>
        </p:nvSpPr>
        <p:spPr/>
        <p:txBody>
          <a:bodyPr/>
          <a:lstStyle>
            <a:lvl1pPr>
              <a:defRPr/>
            </a:lvl1pPr>
          </a:lstStyle>
          <a:p>
            <a:pPr>
              <a:defRPr/>
            </a:pPr>
            <a:endParaRPr lang="zh-CN" altLang="en-US">
              <a:solidFill>
                <a:srgbClr val="000000"/>
              </a:solidFill>
            </a:endParaRPr>
          </a:p>
        </p:txBody>
      </p:sp>
      <p:sp>
        <p:nvSpPr>
          <p:cNvPr id="6" name="灯片编号占位符 1037"/>
          <p:cNvSpPr>
            <a:spLocks noGrp="1"/>
          </p:cNvSpPr>
          <p:nvPr>
            <p:ph type="sldNum" sz="quarter" idx="12"/>
          </p:nvPr>
        </p:nvSpPr>
        <p:spPr/>
        <p:txBody>
          <a:bodyPr/>
          <a:lstStyle>
            <a:lvl1pPr>
              <a:defRPr/>
            </a:lvl1pPr>
          </a:lstStyle>
          <a:p>
            <a:pPr>
              <a:defRPr/>
            </a:pPr>
            <a:fld id="{20C7316C-2366-480B-9CC1-A05F2DBDCD55}" type="slidenum">
              <a:rPr lang="zh-CN" altLang="en-US">
                <a:solidFill>
                  <a:srgbClr val="000000"/>
                </a:solidFill>
              </a:rPr>
            </a:fld>
            <a:endParaRPr lang="zh-CN" altLang="en-US">
              <a:solidFill>
                <a:srgbClr val="000000"/>
              </a:solidFil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1035"/>
          <p:cNvSpPr>
            <a:spLocks noGrp="1"/>
          </p:cNvSpPr>
          <p:nvPr>
            <p:ph type="dt" sz="half" idx="10"/>
          </p:nvPr>
        </p:nvSpPr>
        <p:spPr/>
        <p:txBody>
          <a:bodyPr/>
          <a:lstStyle>
            <a:lvl1pPr>
              <a:defRPr/>
            </a:lvl1pPr>
          </a:lstStyle>
          <a:p>
            <a:pPr>
              <a:defRPr/>
            </a:pPr>
            <a:endParaRPr lang="zh-CN" altLang="en-US">
              <a:solidFill>
                <a:srgbClr val="000000"/>
              </a:solidFill>
            </a:endParaRPr>
          </a:p>
        </p:txBody>
      </p:sp>
      <p:sp>
        <p:nvSpPr>
          <p:cNvPr id="6" name="页脚占位符 1036"/>
          <p:cNvSpPr>
            <a:spLocks noGrp="1"/>
          </p:cNvSpPr>
          <p:nvPr>
            <p:ph type="ftr" sz="quarter" idx="11"/>
          </p:nvPr>
        </p:nvSpPr>
        <p:spPr/>
        <p:txBody>
          <a:bodyPr/>
          <a:lstStyle>
            <a:lvl1pPr>
              <a:defRPr/>
            </a:lvl1pPr>
          </a:lstStyle>
          <a:p>
            <a:pPr>
              <a:defRPr/>
            </a:pPr>
            <a:endParaRPr lang="zh-CN" altLang="en-US">
              <a:solidFill>
                <a:srgbClr val="000000"/>
              </a:solidFill>
            </a:endParaRPr>
          </a:p>
        </p:txBody>
      </p:sp>
      <p:sp>
        <p:nvSpPr>
          <p:cNvPr id="7" name="灯片编号占位符 1037"/>
          <p:cNvSpPr>
            <a:spLocks noGrp="1"/>
          </p:cNvSpPr>
          <p:nvPr>
            <p:ph type="sldNum" sz="quarter" idx="12"/>
          </p:nvPr>
        </p:nvSpPr>
        <p:spPr/>
        <p:txBody>
          <a:bodyPr/>
          <a:lstStyle>
            <a:lvl1pPr>
              <a:defRPr/>
            </a:lvl1pPr>
          </a:lstStyle>
          <a:p>
            <a:pPr>
              <a:defRPr/>
            </a:pPr>
            <a:fld id="{FC9E4E54-2E3A-4956-BFCF-9E71057BC310}" type="slidenum">
              <a:rPr lang="zh-CN" altLang="en-US">
                <a:solidFill>
                  <a:srgbClr val="000000"/>
                </a:solidFill>
              </a:rPr>
            </a:fld>
            <a:endParaRPr lang="zh-CN" altLang="en-US">
              <a:solidFill>
                <a:srgbClr val="000000"/>
              </a:solidFil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showMasterSp="0">
  <p:cSld name="标题幻灯片">
    <p:spTree>
      <p:nvGrpSpPr>
        <p:cNvPr id="1" name=""/>
        <p:cNvGrpSpPr/>
        <p:nvPr/>
      </p:nvGrpSpPr>
      <p:grpSpPr>
        <a:xfrm>
          <a:off x="0" y="0"/>
          <a:ext cx="0" cy="0"/>
          <a:chOff x="0" y="0"/>
          <a:chExt cx="0" cy="0"/>
        </a:xfrm>
      </p:grpSpPr>
      <p:pic>
        <p:nvPicPr>
          <p:cNvPr id="4" name="Picture 2" descr="aaaa00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59300" y="3184525"/>
            <a:ext cx="45720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aaaa00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21425"/>
            <a:ext cx="91440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aaaa00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1573" name="Rectangle 5"/>
          <p:cNvSpPr>
            <a:spLocks noGrp="1" noRot="1" noChangeArrowheads="1"/>
          </p:cNvSpPr>
          <p:nvPr>
            <p:ph type="ctrTitle"/>
          </p:nvPr>
        </p:nvSpPr>
        <p:spPr>
          <a:xfrm>
            <a:off x="685800" y="2130425"/>
            <a:ext cx="7772400" cy="1470025"/>
          </a:xfrm>
        </p:spPr>
        <p:txBody>
          <a:bodyPr/>
          <a:lstStyle>
            <a:lvl1pPr>
              <a:defRPr/>
            </a:lvl1pPr>
          </a:lstStyle>
          <a:p>
            <a:r>
              <a:rPr lang="zh-CN" altLang="en-US"/>
              <a:t>单击此处编辑母版标题样式</a:t>
            </a:r>
            <a:endParaRPr lang="zh-CN" altLang="en-US"/>
          </a:p>
        </p:txBody>
      </p:sp>
      <p:sp>
        <p:nvSpPr>
          <p:cNvPr id="621574" name="Rectangle 6"/>
          <p:cNvSpPr>
            <a:spLocks noGrp="1" noRot="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endParaRPr lang="zh-CN" altLang="en-US"/>
          </a:p>
        </p:txBody>
      </p:sp>
      <p:sp>
        <p:nvSpPr>
          <p:cNvPr id="7" name="Rectangle 7"/>
          <p:cNvSpPr>
            <a:spLocks noGrp="1" noChangeArrowheads="1"/>
          </p:cNvSpPr>
          <p:nvPr>
            <p:ph type="ftr" sz="quarter" idx="10"/>
          </p:nvPr>
        </p:nvSpPr>
        <p:spPr>
          <a:xfrm>
            <a:off x="287338" y="6416675"/>
            <a:ext cx="6156325" cy="304800"/>
          </a:xfrm>
        </p:spPr>
        <p:txBody>
          <a:bodyPr/>
          <a:lstStyle>
            <a:lvl1pPr>
              <a:defRPr/>
            </a:lvl1pPr>
          </a:lstStyle>
          <a:p>
            <a:pPr>
              <a:defRPr/>
            </a:pPr>
            <a:r>
              <a:rPr lang="en-US" altLang="zh-CN">
                <a:solidFill>
                  <a:srgbClr val="000000"/>
                </a:solidFill>
              </a:rPr>
              <a:t>《</a:t>
            </a:r>
            <a:r>
              <a:rPr lang="zh-CN" altLang="en-US">
                <a:solidFill>
                  <a:srgbClr val="000000"/>
                </a:solidFill>
              </a:rPr>
              <a:t>计算机网络技术及应用</a:t>
            </a:r>
            <a:r>
              <a:rPr lang="en-US" altLang="zh-CN">
                <a:solidFill>
                  <a:srgbClr val="000000"/>
                </a:solidFill>
              </a:rPr>
              <a:t>》</a:t>
            </a:r>
            <a:r>
              <a:rPr lang="zh-CN" altLang="en-US">
                <a:solidFill>
                  <a:srgbClr val="000000"/>
                </a:solidFill>
              </a:rPr>
              <a:t>（第</a:t>
            </a:r>
            <a:r>
              <a:rPr lang="en-US" altLang="zh-CN">
                <a:solidFill>
                  <a:srgbClr val="000000"/>
                </a:solidFill>
              </a:rPr>
              <a:t>3</a:t>
            </a:r>
            <a:r>
              <a:rPr lang="zh-CN" altLang="en-US">
                <a:solidFill>
                  <a:srgbClr val="000000"/>
                </a:solidFill>
              </a:rPr>
              <a:t>版），郝兴伟编著</a:t>
            </a:r>
            <a:r>
              <a:rPr lang="en-US" altLang="zh-CN">
                <a:solidFill>
                  <a:srgbClr val="000000"/>
                </a:solidFill>
              </a:rPr>
              <a:t>. </a:t>
            </a:r>
            <a:r>
              <a:rPr lang="zh-CN" altLang="en-US">
                <a:solidFill>
                  <a:srgbClr val="000000"/>
                </a:solidFill>
              </a:rPr>
              <a:t>北京：高等教育出版社</a:t>
            </a:r>
            <a:endParaRPr lang="zh-CN" altLang="en-US">
              <a:solidFill>
                <a:srgbClr val="000000"/>
              </a:solidFill>
            </a:endParaRPr>
          </a:p>
        </p:txBody>
      </p:sp>
      <p:sp>
        <p:nvSpPr>
          <p:cNvPr id="8" name="Rectangle 8"/>
          <p:cNvSpPr>
            <a:spLocks noGrp="1" noChangeArrowheads="1"/>
          </p:cNvSpPr>
          <p:nvPr>
            <p:ph type="sldNum" sz="quarter" idx="11"/>
          </p:nvPr>
        </p:nvSpPr>
        <p:spPr>
          <a:xfrm>
            <a:off x="6553200" y="6245225"/>
            <a:ext cx="2133600" cy="476250"/>
          </a:xfrm>
        </p:spPr>
        <p:txBody>
          <a:bodyPr/>
          <a:lstStyle>
            <a:lvl1pPr>
              <a:defRPr/>
            </a:lvl1pPr>
          </a:lstStyle>
          <a:p>
            <a:pPr>
              <a:defRPr/>
            </a:pPr>
            <a:fld id="{CC90ED21-1700-43C9-A470-AB18128D56D5}"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0F42E4F3-8998-4D91-93D7-A2C7F890EA26}"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1AEE1CE-8065-4F07-933F-F171527DB3E1}"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F42E4F3-8998-4D91-93D7-A2C7F890EA26}"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1AEE1CE-8065-4F07-933F-F171527DB3E1}"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F42E4F3-8998-4D91-93D7-A2C7F890EA26}"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1AEE1CE-8065-4F07-933F-F171527DB3E1}"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2" Type="http://schemas.openxmlformats.org/officeDocument/2006/relationships/theme" Target="../theme/theme2.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2" Type="http://schemas.openxmlformats.org/officeDocument/2006/relationships/theme" Target="../theme/theme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6" Type="http://schemas.openxmlformats.org/officeDocument/2006/relationships/theme" Target="../theme/theme4.xml"/><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6.xml"/><Relationship Id="rId8" Type="http://schemas.openxmlformats.org/officeDocument/2006/relationships/slideLayout" Target="../slideLayouts/slideLayout55.xml"/><Relationship Id="rId7" Type="http://schemas.openxmlformats.org/officeDocument/2006/relationships/slideLayout" Target="../slideLayouts/slideLayout54.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3" Type="http://schemas.openxmlformats.org/officeDocument/2006/relationships/slideLayout" Target="../slideLayouts/slideLayout50.xml"/><Relationship Id="rId2" Type="http://schemas.openxmlformats.org/officeDocument/2006/relationships/slideLayout" Target="../slideLayouts/slideLayout49.xml"/><Relationship Id="rId16" Type="http://schemas.openxmlformats.org/officeDocument/2006/relationships/theme" Target="../theme/theme5.xml"/><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58.xml"/><Relationship Id="rId10" Type="http://schemas.openxmlformats.org/officeDocument/2006/relationships/slideLayout" Target="../slideLayouts/slideLayout57.xml"/><Relationship Id="rId1"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7.xml"/><Relationship Id="rId8" Type="http://schemas.openxmlformats.org/officeDocument/2006/relationships/slideLayout" Target="../slideLayouts/slideLayout66.xml"/><Relationship Id="rId7" Type="http://schemas.openxmlformats.org/officeDocument/2006/relationships/slideLayout" Target="../slideLayouts/slideLayout65.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 Id="rId3" Type="http://schemas.openxmlformats.org/officeDocument/2006/relationships/slideLayout" Target="../slideLayouts/slideLayout61.xml"/><Relationship Id="rId2" Type="http://schemas.openxmlformats.org/officeDocument/2006/relationships/slideLayout" Target="../slideLayouts/slideLayout60.xml"/><Relationship Id="rId16" Type="http://schemas.openxmlformats.org/officeDocument/2006/relationships/theme" Target="../theme/theme6.xml"/><Relationship Id="rId15" Type="http://schemas.openxmlformats.org/officeDocument/2006/relationships/image" Target="../media/image5.jpeg"/><Relationship Id="rId14" Type="http://schemas.openxmlformats.org/officeDocument/2006/relationships/slideLayout" Target="../slideLayouts/slideLayout72.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 Type="http://schemas.openxmlformats.org/officeDocument/2006/relationships/slideLayout" Target="../slideLayouts/slideLayout59.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1.xml"/><Relationship Id="rId8" Type="http://schemas.openxmlformats.org/officeDocument/2006/relationships/slideLayout" Target="../slideLayouts/slideLayout80.xml"/><Relationship Id="rId7" Type="http://schemas.openxmlformats.org/officeDocument/2006/relationships/slideLayout" Target="../slideLayouts/slideLayout79.xml"/><Relationship Id="rId6" Type="http://schemas.openxmlformats.org/officeDocument/2006/relationships/slideLayout" Target="../slideLayouts/slideLayout78.xml"/><Relationship Id="rId5" Type="http://schemas.openxmlformats.org/officeDocument/2006/relationships/slideLayout" Target="../slideLayouts/slideLayout77.xml"/><Relationship Id="rId4" Type="http://schemas.openxmlformats.org/officeDocument/2006/relationships/slideLayout" Target="../slideLayouts/slideLayout76.xml"/><Relationship Id="rId3" Type="http://schemas.openxmlformats.org/officeDocument/2006/relationships/slideLayout" Target="../slideLayouts/slideLayout75.xml"/><Relationship Id="rId2" Type="http://schemas.openxmlformats.org/officeDocument/2006/relationships/slideLayout" Target="../slideLayouts/slideLayout74.xml"/><Relationship Id="rId13" Type="http://schemas.openxmlformats.org/officeDocument/2006/relationships/theme" Target="../theme/theme7.xml"/><Relationship Id="rId12" Type="http://schemas.openxmlformats.org/officeDocument/2006/relationships/slideLayout" Target="../slideLayouts/slideLayout84.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 Type="http://schemas.openxmlformats.org/officeDocument/2006/relationships/slideLayout" Target="../slideLayouts/slideLayout7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93.xml"/><Relationship Id="rId8" Type="http://schemas.openxmlformats.org/officeDocument/2006/relationships/slideLayout" Target="../slideLayouts/slideLayout92.xml"/><Relationship Id="rId7" Type="http://schemas.openxmlformats.org/officeDocument/2006/relationships/slideLayout" Target="../slideLayouts/slideLayout91.xml"/><Relationship Id="rId6" Type="http://schemas.openxmlformats.org/officeDocument/2006/relationships/slideLayout" Target="../slideLayouts/slideLayout90.xml"/><Relationship Id="rId5" Type="http://schemas.openxmlformats.org/officeDocument/2006/relationships/slideLayout" Target="../slideLayouts/slideLayout89.xml"/><Relationship Id="rId4" Type="http://schemas.openxmlformats.org/officeDocument/2006/relationships/slideLayout" Target="../slideLayouts/slideLayout88.xml"/><Relationship Id="rId3" Type="http://schemas.openxmlformats.org/officeDocument/2006/relationships/slideLayout" Target="../slideLayouts/slideLayout87.xml"/><Relationship Id="rId2" Type="http://schemas.openxmlformats.org/officeDocument/2006/relationships/slideLayout" Target="../slideLayouts/slideLayout86.xml"/><Relationship Id="rId16" Type="http://schemas.openxmlformats.org/officeDocument/2006/relationships/theme" Target="../theme/theme8.xml"/><Relationship Id="rId15" Type="http://schemas.openxmlformats.org/officeDocument/2006/relationships/vmlDrawing" Target="../drawings/vmlDrawing1.vml"/><Relationship Id="rId14" Type="http://schemas.openxmlformats.org/officeDocument/2006/relationships/image" Target="../media/image6.png"/><Relationship Id="rId13" Type="http://schemas.openxmlformats.org/officeDocument/2006/relationships/oleObject" Target="../embeddings/oleObject1.bin"/><Relationship Id="rId12" Type="http://schemas.openxmlformats.org/officeDocument/2006/relationships/slideLayout" Target="../slideLayouts/slideLayout96.xml"/><Relationship Id="rId11" Type="http://schemas.openxmlformats.org/officeDocument/2006/relationships/slideLayout" Target="../slideLayouts/slideLayout95.xml"/><Relationship Id="rId10" Type="http://schemas.openxmlformats.org/officeDocument/2006/relationships/slideLayout" Target="../slideLayouts/slideLayout94.xml"/><Relationship Id="rId1" Type="http://schemas.openxmlformats.org/officeDocument/2006/relationships/slideLayout" Target="../slideLayouts/slideLayout85.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05.xml"/><Relationship Id="rId8" Type="http://schemas.openxmlformats.org/officeDocument/2006/relationships/slideLayout" Target="../slideLayouts/slideLayout104.xml"/><Relationship Id="rId7" Type="http://schemas.openxmlformats.org/officeDocument/2006/relationships/slideLayout" Target="../slideLayouts/slideLayout103.xml"/><Relationship Id="rId6" Type="http://schemas.openxmlformats.org/officeDocument/2006/relationships/slideLayout" Target="../slideLayouts/slideLayout102.xml"/><Relationship Id="rId5" Type="http://schemas.openxmlformats.org/officeDocument/2006/relationships/slideLayout" Target="../slideLayouts/slideLayout101.xml"/><Relationship Id="rId4" Type="http://schemas.openxmlformats.org/officeDocument/2006/relationships/slideLayout" Target="../slideLayouts/slideLayout100.xml"/><Relationship Id="rId3" Type="http://schemas.openxmlformats.org/officeDocument/2006/relationships/slideLayout" Target="../slideLayouts/slideLayout99.xml"/><Relationship Id="rId2" Type="http://schemas.openxmlformats.org/officeDocument/2006/relationships/slideLayout" Target="../slideLayouts/slideLayout98.xml"/><Relationship Id="rId13" Type="http://schemas.openxmlformats.org/officeDocument/2006/relationships/theme" Target="../theme/theme9.xml"/><Relationship Id="rId12" Type="http://schemas.openxmlformats.org/officeDocument/2006/relationships/slideLayout" Target="../slideLayouts/slideLayout108.xml"/><Relationship Id="rId11" Type="http://schemas.openxmlformats.org/officeDocument/2006/relationships/slideLayout" Target="../slideLayouts/slideLayout107.xml"/><Relationship Id="rId10" Type="http://schemas.openxmlformats.org/officeDocument/2006/relationships/slideLayout" Target="../slideLayouts/slideLayout106.xml"/><Relationship Id="rId1"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a:spcBef>
                <a:spcPct val="0"/>
              </a:spcBef>
              <a:buFontTx/>
              <a:buNone/>
              <a:defRPr sz="1200">
                <a:effectLst/>
                <a:latin typeface="Arial" panose="020B0604020202090204" pitchFamily="34" charset="0"/>
                <a:ea typeface="宋体" pitchFamily="2" charset="-122"/>
              </a:defRPr>
            </a:lvl1pPr>
          </a:lstStyle>
          <a:p>
            <a:endParaRPr lang="zh-CN" altLang="en-US"/>
          </a:p>
        </p:txBody>
      </p:sp>
      <p:sp>
        <p:nvSpPr>
          <p:cNvPr id="8195" name="Rectangle 3"/>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spcBef>
                <a:spcPct val="0"/>
              </a:spcBef>
              <a:buFontTx/>
              <a:buNone/>
              <a:defRPr sz="1200">
                <a:effectLst/>
                <a:latin typeface="Arial Black" panose="020B0A04020102020204" pitchFamily="34" charset="0"/>
                <a:ea typeface="宋体" pitchFamily="2" charset="-122"/>
              </a:defRPr>
            </a:lvl1pPr>
          </a:lstStyle>
          <a:p>
            <a:fld id="{37236926-C5BE-4E07-994B-FED4172FD637}" type="slidenum">
              <a:rPr lang="zh-CN" altLang="en-US" smtClean="0"/>
            </a:fld>
            <a:endParaRPr lang="zh-CN" altLang="en-US"/>
          </a:p>
        </p:txBody>
      </p:sp>
      <p:grpSp>
        <p:nvGrpSpPr>
          <p:cNvPr id="1028" name="Group 4"/>
          <p:cNvGrpSpPr/>
          <p:nvPr/>
        </p:nvGrpSpPr>
        <p:grpSpPr bwMode="auto">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000">
                  <a:solidFill>
                    <a:schemeClr val="tx1"/>
                  </a:solidFill>
                  <a:latin typeface="Arial" panose="020B0604020202090204" pitchFamily="34" charset="0"/>
                  <a:ea typeface="宋体" pitchFamily="2" charset="-122"/>
                </a:defRPr>
              </a:lvl1pPr>
              <a:lvl2pPr marL="742950" indent="-285750" eaLnBrk="0" hangingPunct="0">
                <a:defRPr sz="3000">
                  <a:solidFill>
                    <a:schemeClr val="tx1"/>
                  </a:solidFill>
                  <a:latin typeface="Arial" panose="020B0604020202090204" pitchFamily="34" charset="0"/>
                  <a:ea typeface="宋体" pitchFamily="2" charset="-122"/>
                </a:defRPr>
              </a:lvl2pPr>
              <a:lvl3pPr marL="1143000" indent="-228600" eaLnBrk="0" hangingPunct="0">
                <a:defRPr sz="3000">
                  <a:solidFill>
                    <a:schemeClr val="tx1"/>
                  </a:solidFill>
                  <a:latin typeface="Arial" panose="020B0604020202090204" pitchFamily="34" charset="0"/>
                  <a:ea typeface="宋体" pitchFamily="2" charset="-122"/>
                </a:defRPr>
              </a:lvl3pPr>
              <a:lvl4pPr marL="1600200" indent="-228600" eaLnBrk="0" hangingPunct="0">
                <a:defRPr sz="3000">
                  <a:solidFill>
                    <a:schemeClr val="tx1"/>
                  </a:solidFill>
                  <a:latin typeface="Arial" panose="020B0604020202090204" pitchFamily="34" charset="0"/>
                  <a:ea typeface="宋体" pitchFamily="2" charset="-122"/>
                </a:defRPr>
              </a:lvl4pPr>
              <a:lvl5pPr marL="2057400" indent="-228600" eaLnBrk="0" hangingPunct="0">
                <a:defRPr sz="3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9pPr>
            </a:lstStyle>
            <a:p>
              <a:pPr algn="ctr" eaLnBrk="1" hangingPunct="1">
                <a:spcBef>
                  <a:spcPct val="0"/>
                </a:spcBef>
                <a:buFontTx/>
                <a:buNone/>
                <a:defRPr/>
              </a:pPr>
              <a:endParaRPr lang="zh-CN" altLang="zh-CN" sz="2400">
                <a:effectLst/>
                <a:latin typeface="Times New Roman" panose="02020603050405020304" pitchFamily="18" charset="0"/>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Arial" panose="020B0604020202090204" pitchFamily="34" charset="0"/>
                  <a:ea typeface="宋体" pitchFamily="2" charset="-122"/>
                </a:defRPr>
              </a:lvl1pPr>
              <a:lvl2pPr marL="742950" indent="-285750" eaLnBrk="0" hangingPunct="0">
                <a:defRPr sz="3000">
                  <a:solidFill>
                    <a:schemeClr val="tx1"/>
                  </a:solidFill>
                  <a:latin typeface="Arial" panose="020B0604020202090204" pitchFamily="34" charset="0"/>
                  <a:ea typeface="宋体" pitchFamily="2" charset="-122"/>
                </a:defRPr>
              </a:lvl2pPr>
              <a:lvl3pPr marL="1143000" indent="-228600" eaLnBrk="0" hangingPunct="0">
                <a:defRPr sz="3000">
                  <a:solidFill>
                    <a:schemeClr val="tx1"/>
                  </a:solidFill>
                  <a:latin typeface="Arial" panose="020B0604020202090204" pitchFamily="34" charset="0"/>
                  <a:ea typeface="宋体" pitchFamily="2" charset="-122"/>
                </a:defRPr>
              </a:lvl3pPr>
              <a:lvl4pPr marL="1600200" indent="-228600" eaLnBrk="0" hangingPunct="0">
                <a:defRPr sz="3000">
                  <a:solidFill>
                    <a:schemeClr val="tx1"/>
                  </a:solidFill>
                  <a:latin typeface="Arial" panose="020B0604020202090204" pitchFamily="34" charset="0"/>
                  <a:ea typeface="宋体" pitchFamily="2" charset="-122"/>
                </a:defRPr>
              </a:lvl4pPr>
              <a:lvl5pPr marL="2057400" indent="-228600" eaLnBrk="0" hangingPunct="0">
                <a:defRPr sz="3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9pPr>
            </a:lstStyle>
            <a:p>
              <a:pPr eaLnBrk="1" hangingPunct="1">
                <a:spcBef>
                  <a:spcPct val="0"/>
                </a:spcBef>
                <a:buFontTx/>
                <a:buNone/>
                <a:defRPr/>
              </a:pPr>
              <a:endParaRPr lang="zh-CN" altLang="zh-CN" sz="2400">
                <a:effectLst/>
                <a:latin typeface="Times New Roman" panose="02020603050405020304" pitchFamily="18" charset="0"/>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Arial" panose="020B0604020202090204" pitchFamily="34" charset="0"/>
                  <a:ea typeface="宋体" pitchFamily="2" charset="-122"/>
                </a:defRPr>
              </a:lvl1pPr>
              <a:lvl2pPr marL="742950" indent="-285750" eaLnBrk="0" hangingPunct="0">
                <a:defRPr sz="3000">
                  <a:solidFill>
                    <a:schemeClr val="tx1"/>
                  </a:solidFill>
                  <a:latin typeface="Arial" panose="020B0604020202090204" pitchFamily="34" charset="0"/>
                  <a:ea typeface="宋体" pitchFamily="2" charset="-122"/>
                </a:defRPr>
              </a:lvl2pPr>
              <a:lvl3pPr marL="1143000" indent="-228600" eaLnBrk="0" hangingPunct="0">
                <a:defRPr sz="3000">
                  <a:solidFill>
                    <a:schemeClr val="tx1"/>
                  </a:solidFill>
                  <a:latin typeface="Arial" panose="020B0604020202090204" pitchFamily="34" charset="0"/>
                  <a:ea typeface="宋体" pitchFamily="2" charset="-122"/>
                </a:defRPr>
              </a:lvl3pPr>
              <a:lvl4pPr marL="1600200" indent="-228600" eaLnBrk="0" hangingPunct="0">
                <a:defRPr sz="3000">
                  <a:solidFill>
                    <a:schemeClr val="tx1"/>
                  </a:solidFill>
                  <a:latin typeface="Arial" panose="020B0604020202090204" pitchFamily="34" charset="0"/>
                  <a:ea typeface="宋体" pitchFamily="2" charset="-122"/>
                </a:defRPr>
              </a:lvl4pPr>
              <a:lvl5pPr marL="2057400" indent="-228600" eaLnBrk="0" hangingPunct="0">
                <a:defRPr sz="3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9pPr>
            </a:lstStyle>
            <a:p>
              <a:pPr eaLnBrk="1" hangingPunct="1">
                <a:spcBef>
                  <a:spcPct val="0"/>
                </a:spcBef>
                <a:buFontTx/>
                <a:buNone/>
                <a:defRPr/>
              </a:pPr>
              <a:endParaRPr lang="zh-CN" altLang="zh-CN" sz="1800">
                <a:solidFill>
                  <a:schemeClr val="hlink"/>
                </a:solidFill>
                <a:effectLst/>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Arial" panose="020B0604020202090204" pitchFamily="34" charset="0"/>
                  <a:ea typeface="宋体" pitchFamily="2" charset="-122"/>
                </a:defRPr>
              </a:lvl1pPr>
              <a:lvl2pPr marL="742950" indent="-285750" eaLnBrk="0" hangingPunct="0">
                <a:defRPr sz="3000">
                  <a:solidFill>
                    <a:schemeClr val="tx1"/>
                  </a:solidFill>
                  <a:latin typeface="Arial" panose="020B0604020202090204" pitchFamily="34" charset="0"/>
                  <a:ea typeface="宋体" pitchFamily="2" charset="-122"/>
                </a:defRPr>
              </a:lvl2pPr>
              <a:lvl3pPr marL="1143000" indent="-228600" eaLnBrk="0" hangingPunct="0">
                <a:defRPr sz="3000">
                  <a:solidFill>
                    <a:schemeClr val="tx1"/>
                  </a:solidFill>
                  <a:latin typeface="Arial" panose="020B0604020202090204" pitchFamily="34" charset="0"/>
                  <a:ea typeface="宋体" pitchFamily="2" charset="-122"/>
                </a:defRPr>
              </a:lvl3pPr>
              <a:lvl4pPr marL="1600200" indent="-228600" eaLnBrk="0" hangingPunct="0">
                <a:defRPr sz="3000">
                  <a:solidFill>
                    <a:schemeClr val="tx1"/>
                  </a:solidFill>
                  <a:latin typeface="Arial" panose="020B0604020202090204" pitchFamily="34" charset="0"/>
                  <a:ea typeface="宋体" pitchFamily="2" charset="-122"/>
                </a:defRPr>
              </a:lvl4pPr>
              <a:lvl5pPr marL="2057400" indent="-228600" eaLnBrk="0" hangingPunct="0">
                <a:defRPr sz="3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9pPr>
            </a:lstStyle>
            <a:p>
              <a:pPr eaLnBrk="1" hangingPunct="1">
                <a:spcBef>
                  <a:spcPct val="0"/>
                </a:spcBef>
                <a:buFontTx/>
                <a:buNone/>
                <a:defRPr/>
              </a:pPr>
              <a:endParaRPr lang="zh-CN" altLang="zh-CN" sz="1800">
                <a:solidFill>
                  <a:schemeClr val="hlink"/>
                </a:solidFill>
                <a:effectLst/>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Arial" panose="020B0604020202090204" pitchFamily="34" charset="0"/>
                  <a:ea typeface="宋体" pitchFamily="2" charset="-122"/>
                </a:defRPr>
              </a:lvl1pPr>
              <a:lvl2pPr marL="742950" indent="-285750" eaLnBrk="0" hangingPunct="0">
                <a:defRPr sz="3000">
                  <a:solidFill>
                    <a:schemeClr val="tx1"/>
                  </a:solidFill>
                  <a:latin typeface="Arial" panose="020B0604020202090204" pitchFamily="34" charset="0"/>
                  <a:ea typeface="宋体" pitchFamily="2" charset="-122"/>
                </a:defRPr>
              </a:lvl2pPr>
              <a:lvl3pPr marL="1143000" indent="-228600" eaLnBrk="0" hangingPunct="0">
                <a:defRPr sz="3000">
                  <a:solidFill>
                    <a:schemeClr val="tx1"/>
                  </a:solidFill>
                  <a:latin typeface="Arial" panose="020B0604020202090204" pitchFamily="34" charset="0"/>
                  <a:ea typeface="宋体" pitchFamily="2" charset="-122"/>
                </a:defRPr>
              </a:lvl3pPr>
              <a:lvl4pPr marL="1600200" indent="-228600" eaLnBrk="0" hangingPunct="0">
                <a:defRPr sz="3000">
                  <a:solidFill>
                    <a:schemeClr val="tx1"/>
                  </a:solidFill>
                  <a:latin typeface="Arial" panose="020B0604020202090204" pitchFamily="34" charset="0"/>
                  <a:ea typeface="宋体" pitchFamily="2" charset="-122"/>
                </a:defRPr>
              </a:lvl4pPr>
              <a:lvl5pPr marL="2057400" indent="-228600" eaLnBrk="0" hangingPunct="0">
                <a:defRPr sz="3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9pPr>
            </a:lstStyle>
            <a:p>
              <a:pPr eaLnBrk="1" hangingPunct="1">
                <a:spcBef>
                  <a:spcPct val="0"/>
                </a:spcBef>
                <a:buFontTx/>
                <a:buNone/>
                <a:defRPr/>
              </a:pPr>
              <a:endParaRPr lang="zh-CN" altLang="zh-CN" sz="1800">
                <a:solidFill>
                  <a:schemeClr val="accent2"/>
                </a:solidFill>
                <a:effectLst/>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Arial" panose="020B0604020202090204" pitchFamily="34" charset="0"/>
                  <a:ea typeface="宋体" pitchFamily="2" charset="-122"/>
                </a:defRPr>
              </a:lvl1pPr>
              <a:lvl2pPr marL="742950" indent="-285750" eaLnBrk="0" hangingPunct="0">
                <a:defRPr sz="3000">
                  <a:solidFill>
                    <a:schemeClr val="tx1"/>
                  </a:solidFill>
                  <a:latin typeface="Arial" panose="020B0604020202090204" pitchFamily="34" charset="0"/>
                  <a:ea typeface="宋体" pitchFamily="2" charset="-122"/>
                </a:defRPr>
              </a:lvl2pPr>
              <a:lvl3pPr marL="1143000" indent="-228600" eaLnBrk="0" hangingPunct="0">
                <a:defRPr sz="3000">
                  <a:solidFill>
                    <a:schemeClr val="tx1"/>
                  </a:solidFill>
                  <a:latin typeface="Arial" panose="020B0604020202090204" pitchFamily="34" charset="0"/>
                  <a:ea typeface="宋体" pitchFamily="2" charset="-122"/>
                </a:defRPr>
              </a:lvl3pPr>
              <a:lvl4pPr marL="1600200" indent="-228600" eaLnBrk="0" hangingPunct="0">
                <a:defRPr sz="3000">
                  <a:solidFill>
                    <a:schemeClr val="tx1"/>
                  </a:solidFill>
                  <a:latin typeface="Arial" panose="020B0604020202090204" pitchFamily="34" charset="0"/>
                  <a:ea typeface="宋体" pitchFamily="2" charset="-122"/>
                </a:defRPr>
              </a:lvl4pPr>
              <a:lvl5pPr marL="2057400" indent="-228600" eaLnBrk="0" hangingPunct="0">
                <a:defRPr sz="3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9pPr>
            </a:lstStyle>
            <a:p>
              <a:pPr eaLnBrk="1" hangingPunct="1">
                <a:spcBef>
                  <a:spcPct val="0"/>
                </a:spcBef>
                <a:buFontTx/>
                <a:buNone/>
                <a:defRPr/>
              </a:pPr>
              <a:endParaRPr lang="zh-CN" altLang="zh-CN" sz="1800">
                <a:solidFill>
                  <a:schemeClr val="hlink"/>
                </a:solidFill>
                <a:effectLst/>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Arial" panose="020B0604020202090204" pitchFamily="34" charset="0"/>
                  <a:ea typeface="宋体" pitchFamily="2" charset="-122"/>
                </a:defRPr>
              </a:lvl1pPr>
              <a:lvl2pPr marL="742950" indent="-285750" eaLnBrk="0" hangingPunct="0">
                <a:defRPr sz="3000">
                  <a:solidFill>
                    <a:schemeClr val="tx1"/>
                  </a:solidFill>
                  <a:latin typeface="Arial" panose="020B0604020202090204" pitchFamily="34" charset="0"/>
                  <a:ea typeface="宋体" pitchFamily="2" charset="-122"/>
                </a:defRPr>
              </a:lvl2pPr>
              <a:lvl3pPr marL="1143000" indent="-228600" eaLnBrk="0" hangingPunct="0">
                <a:defRPr sz="3000">
                  <a:solidFill>
                    <a:schemeClr val="tx1"/>
                  </a:solidFill>
                  <a:latin typeface="Arial" panose="020B0604020202090204" pitchFamily="34" charset="0"/>
                  <a:ea typeface="宋体" pitchFamily="2" charset="-122"/>
                </a:defRPr>
              </a:lvl3pPr>
              <a:lvl4pPr marL="1600200" indent="-228600" eaLnBrk="0" hangingPunct="0">
                <a:defRPr sz="3000">
                  <a:solidFill>
                    <a:schemeClr val="tx1"/>
                  </a:solidFill>
                  <a:latin typeface="Arial" panose="020B0604020202090204" pitchFamily="34" charset="0"/>
                  <a:ea typeface="宋体" pitchFamily="2" charset="-122"/>
                </a:defRPr>
              </a:lvl4pPr>
              <a:lvl5pPr marL="2057400" indent="-228600" eaLnBrk="0" hangingPunct="0">
                <a:defRPr sz="3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9pPr>
            </a:lstStyle>
            <a:p>
              <a:pPr eaLnBrk="1" hangingPunct="1">
                <a:spcBef>
                  <a:spcPct val="0"/>
                </a:spcBef>
                <a:buFontTx/>
                <a:buNone/>
                <a:defRPr/>
              </a:pPr>
              <a:endParaRPr lang="zh-CN" altLang="zh-CN" sz="2400">
                <a:effectLst/>
                <a:latin typeface="Times New Roman" panose="02020603050405020304" pitchFamily="18" charset="0"/>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Arial" panose="020B0604020202090204" pitchFamily="34" charset="0"/>
                  <a:ea typeface="宋体" pitchFamily="2" charset="-122"/>
                </a:defRPr>
              </a:lvl1pPr>
              <a:lvl2pPr marL="742950" indent="-285750" eaLnBrk="0" hangingPunct="0">
                <a:defRPr sz="3000">
                  <a:solidFill>
                    <a:schemeClr val="tx1"/>
                  </a:solidFill>
                  <a:latin typeface="Arial" panose="020B0604020202090204" pitchFamily="34" charset="0"/>
                  <a:ea typeface="宋体" pitchFamily="2" charset="-122"/>
                </a:defRPr>
              </a:lvl2pPr>
              <a:lvl3pPr marL="1143000" indent="-228600" eaLnBrk="0" hangingPunct="0">
                <a:defRPr sz="3000">
                  <a:solidFill>
                    <a:schemeClr val="tx1"/>
                  </a:solidFill>
                  <a:latin typeface="Arial" panose="020B0604020202090204" pitchFamily="34" charset="0"/>
                  <a:ea typeface="宋体" pitchFamily="2" charset="-122"/>
                </a:defRPr>
              </a:lvl3pPr>
              <a:lvl4pPr marL="1600200" indent="-228600" eaLnBrk="0" hangingPunct="0">
                <a:defRPr sz="3000">
                  <a:solidFill>
                    <a:schemeClr val="tx1"/>
                  </a:solidFill>
                  <a:latin typeface="Arial" panose="020B0604020202090204" pitchFamily="34" charset="0"/>
                  <a:ea typeface="宋体" pitchFamily="2" charset="-122"/>
                </a:defRPr>
              </a:lvl4pPr>
              <a:lvl5pPr marL="2057400" indent="-228600" eaLnBrk="0" hangingPunct="0">
                <a:defRPr sz="3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9pPr>
            </a:lstStyle>
            <a:p>
              <a:pPr eaLnBrk="1" hangingPunct="1">
                <a:spcBef>
                  <a:spcPct val="0"/>
                </a:spcBef>
                <a:buFontTx/>
                <a:buNone/>
                <a:defRPr/>
              </a:pPr>
              <a:endParaRPr lang="zh-CN" altLang="zh-CN" sz="1800">
                <a:solidFill>
                  <a:schemeClr val="accent2"/>
                </a:solidFill>
                <a:effectLst/>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Arial" panose="020B0604020202090204" pitchFamily="34" charset="0"/>
                  <a:ea typeface="宋体" pitchFamily="2" charset="-122"/>
                </a:defRPr>
              </a:lvl1pPr>
              <a:lvl2pPr marL="742950" indent="-285750" eaLnBrk="0" hangingPunct="0">
                <a:defRPr sz="3000">
                  <a:solidFill>
                    <a:schemeClr val="tx1"/>
                  </a:solidFill>
                  <a:latin typeface="Arial" panose="020B0604020202090204" pitchFamily="34" charset="0"/>
                  <a:ea typeface="宋体" pitchFamily="2" charset="-122"/>
                </a:defRPr>
              </a:lvl2pPr>
              <a:lvl3pPr marL="1143000" indent="-228600" eaLnBrk="0" hangingPunct="0">
                <a:defRPr sz="3000">
                  <a:solidFill>
                    <a:schemeClr val="tx1"/>
                  </a:solidFill>
                  <a:latin typeface="Arial" panose="020B0604020202090204" pitchFamily="34" charset="0"/>
                  <a:ea typeface="宋体" pitchFamily="2" charset="-122"/>
                </a:defRPr>
              </a:lvl3pPr>
              <a:lvl4pPr marL="1600200" indent="-228600" eaLnBrk="0" hangingPunct="0">
                <a:defRPr sz="3000">
                  <a:solidFill>
                    <a:schemeClr val="tx1"/>
                  </a:solidFill>
                  <a:latin typeface="Arial" panose="020B0604020202090204" pitchFamily="34" charset="0"/>
                  <a:ea typeface="宋体" pitchFamily="2" charset="-122"/>
                </a:defRPr>
              </a:lvl4pPr>
              <a:lvl5pPr marL="2057400" indent="-228600" eaLnBrk="0" hangingPunct="0">
                <a:defRPr sz="3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9pPr>
            </a:lstStyle>
            <a:p>
              <a:pPr eaLnBrk="1" hangingPunct="1">
                <a:spcBef>
                  <a:spcPct val="0"/>
                </a:spcBef>
                <a:buFontTx/>
                <a:buNone/>
                <a:defRPr/>
              </a:pPr>
              <a:endParaRPr lang="zh-CN" altLang="zh-CN" sz="1800">
                <a:solidFill>
                  <a:schemeClr val="accent2"/>
                </a:solidFill>
                <a:effectLst/>
              </a:endParaRPr>
            </a:p>
          </p:txBody>
        </p:sp>
      </p:grpSp>
      <p:sp>
        <p:nvSpPr>
          <p:cNvPr id="1029" name="Rectangle 14"/>
          <p:cNvSpPr>
            <a:spLocks noGrp="1" noChangeArrowheads="1"/>
          </p:cNvSpPr>
          <p:nvPr>
            <p:ph type="title"/>
          </p:nvPr>
        </p:nvSpPr>
        <p:spPr bwMode="auto">
          <a:xfrm>
            <a:off x="457200" y="457200"/>
            <a:ext cx="8332788"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Rectangle 15"/>
          <p:cNvSpPr>
            <a:spLocks noGrp="1" noChangeArrowheads="1"/>
          </p:cNvSpPr>
          <p:nvPr>
            <p:ph type="body" idx="1"/>
          </p:nvPr>
        </p:nvSpPr>
        <p:spPr bwMode="auto">
          <a:xfrm>
            <a:off x="354013" y="1504950"/>
            <a:ext cx="8448675"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208" name="Rectangle 16"/>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lstStyle>
            <a:lvl1pPr>
              <a:spcBef>
                <a:spcPct val="0"/>
              </a:spcBef>
              <a:buFontTx/>
              <a:buNone/>
              <a:defRPr sz="1200">
                <a:effectLst/>
                <a:latin typeface="Arial" panose="020B0604020202090204" pitchFamily="34" charset="0"/>
                <a:ea typeface="宋体" pitchFamily="2" charset="-122"/>
              </a:defRPr>
            </a:lvl1pPr>
          </a:lstStyle>
          <a:p>
            <a:fld id="{000B4CA0-2703-4B40-BB07-4CACB3F45B85}" type="datetimeFigureOut">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rtl="0" eaLnBrk="1" fontAlgn="base" hangingPunct="1">
        <a:spcBef>
          <a:spcPct val="0"/>
        </a:spcBef>
        <a:spcAft>
          <a:spcPct val="0"/>
        </a:spcAft>
        <a:defRPr sz="2800" b="1">
          <a:solidFill>
            <a:schemeClr val="tx1"/>
          </a:solidFill>
          <a:latin typeface="+mj-lt"/>
          <a:ea typeface="+mj-ea"/>
          <a:cs typeface="+mj-cs"/>
        </a:defRPr>
      </a:lvl1pPr>
      <a:lvl2pPr algn="l" rtl="0" eaLnBrk="1" fontAlgn="base" hangingPunct="1">
        <a:spcBef>
          <a:spcPct val="0"/>
        </a:spcBef>
        <a:spcAft>
          <a:spcPct val="0"/>
        </a:spcAft>
        <a:defRPr sz="2800" b="1">
          <a:solidFill>
            <a:schemeClr val="tx1"/>
          </a:solidFill>
          <a:latin typeface="Times New Roman" panose="02020603050405020304" pitchFamily="18" charset="0"/>
          <a:ea typeface="华文中宋" pitchFamily="2" charset="-122"/>
        </a:defRPr>
      </a:lvl2pPr>
      <a:lvl3pPr algn="l" rtl="0" eaLnBrk="1" fontAlgn="base" hangingPunct="1">
        <a:spcBef>
          <a:spcPct val="0"/>
        </a:spcBef>
        <a:spcAft>
          <a:spcPct val="0"/>
        </a:spcAft>
        <a:defRPr sz="2800" b="1">
          <a:solidFill>
            <a:schemeClr val="tx1"/>
          </a:solidFill>
          <a:latin typeface="Times New Roman" panose="02020603050405020304" pitchFamily="18" charset="0"/>
          <a:ea typeface="华文中宋" pitchFamily="2" charset="-122"/>
        </a:defRPr>
      </a:lvl3pPr>
      <a:lvl4pPr algn="l" rtl="0" eaLnBrk="1" fontAlgn="base" hangingPunct="1">
        <a:spcBef>
          <a:spcPct val="0"/>
        </a:spcBef>
        <a:spcAft>
          <a:spcPct val="0"/>
        </a:spcAft>
        <a:defRPr sz="2800" b="1">
          <a:solidFill>
            <a:schemeClr val="tx1"/>
          </a:solidFill>
          <a:latin typeface="Times New Roman" panose="02020603050405020304" pitchFamily="18" charset="0"/>
          <a:ea typeface="华文中宋" pitchFamily="2" charset="-122"/>
        </a:defRPr>
      </a:lvl4pPr>
      <a:lvl5pPr algn="l" rtl="0" eaLnBrk="1" fontAlgn="base" hangingPunct="1">
        <a:spcBef>
          <a:spcPct val="0"/>
        </a:spcBef>
        <a:spcAft>
          <a:spcPct val="0"/>
        </a:spcAft>
        <a:defRPr sz="2800" b="1">
          <a:solidFill>
            <a:schemeClr val="tx1"/>
          </a:solidFill>
          <a:latin typeface="Times New Roman" panose="02020603050405020304" pitchFamily="18" charset="0"/>
          <a:ea typeface="华文中宋" pitchFamily="2" charset="-122"/>
        </a:defRPr>
      </a:lvl5pPr>
      <a:lvl6pPr marL="457200" algn="l" rtl="0" eaLnBrk="1" fontAlgn="base" hangingPunct="1">
        <a:spcBef>
          <a:spcPct val="0"/>
        </a:spcBef>
        <a:spcAft>
          <a:spcPct val="0"/>
        </a:spcAft>
        <a:defRPr sz="2800" b="1">
          <a:solidFill>
            <a:schemeClr val="tx1"/>
          </a:solidFill>
          <a:latin typeface="Times New Roman" panose="02020603050405020304" pitchFamily="18" charset="0"/>
          <a:ea typeface="华文中宋" pitchFamily="2" charset="-122"/>
        </a:defRPr>
      </a:lvl6pPr>
      <a:lvl7pPr marL="914400" algn="l" rtl="0" eaLnBrk="1" fontAlgn="base" hangingPunct="1">
        <a:spcBef>
          <a:spcPct val="0"/>
        </a:spcBef>
        <a:spcAft>
          <a:spcPct val="0"/>
        </a:spcAft>
        <a:defRPr sz="2800" b="1">
          <a:solidFill>
            <a:schemeClr val="tx1"/>
          </a:solidFill>
          <a:latin typeface="Times New Roman" panose="02020603050405020304" pitchFamily="18" charset="0"/>
          <a:ea typeface="华文中宋" pitchFamily="2" charset="-122"/>
        </a:defRPr>
      </a:lvl7pPr>
      <a:lvl8pPr marL="1371600" algn="l" rtl="0" eaLnBrk="1" fontAlgn="base" hangingPunct="1">
        <a:spcBef>
          <a:spcPct val="0"/>
        </a:spcBef>
        <a:spcAft>
          <a:spcPct val="0"/>
        </a:spcAft>
        <a:defRPr sz="2800" b="1">
          <a:solidFill>
            <a:schemeClr val="tx1"/>
          </a:solidFill>
          <a:latin typeface="Times New Roman" panose="02020603050405020304" pitchFamily="18" charset="0"/>
          <a:ea typeface="华文中宋" pitchFamily="2" charset="-122"/>
        </a:defRPr>
      </a:lvl8pPr>
      <a:lvl9pPr marL="1828800" algn="l" rtl="0" eaLnBrk="1" fontAlgn="base" hangingPunct="1">
        <a:spcBef>
          <a:spcPct val="0"/>
        </a:spcBef>
        <a:spcAft>
          <a:spcPct val="0"/>
        </a:spcAft>
        <a:defRPr sz="2800" b="1">
          <a:solidFill>
            <a:schemeClr val="tx1"/>
          </a:solidFill>
          <a:latin typeface="Times New Roman" panose="02020603050405020304" pitchFamily="18" charset="0"/>
          <a:ea typeface="华文中宋" pitchFamily="2" charset="-122"/>
        </a:defRPr>
      </a:lvl9pPr>
    </p:titleStyle>
    <p:bodyStyle>
      <a:lvl1pPr marL="342900" indent="-342900" algn="l" rtl="0" eaLnBrk="1" fontAlgn="base" hangingPunct="1">
        <a:spcBef>
          <a:spcPct val="20000"/>
        </a:spcBef>
        <a:spcAft>
          <a:spcPct val="0"/>
        </a:spcAft>
        <a:buClr>
          <a:schemeClr val="bg2"/>
        </a:buClr>
        <a:buSzPct val="75000"/>
        <a:buFont typeface="Wingdings" panose="05000000000000000000" pitchFamily="2" charset="2"/>
        <a:buChar char="n"/>
        <a:defRPr sz="24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80000"/>
        <a:buFont typeface="Wingdings" panose="05000000000000000000" pitchFamily="2" charset="2"/>
        <a:buChar char="¨"/>
        <a:defRPr sz="2000" b="1">
          <a:solidFill>
            <a:schemeClr val="tx1"/>
          </a:solidFill>
          <a:latin typeface="+mn-lt"/>
          <a:ea typeface="+mn-ea"/>
        </a:defRPr>
      </a:lvl2pPr>
      <a:lvl3pPr marL="1143000" indent="-228600" algn="l" rtl="0" eaLnBrk="1" fontAlgn="base" hangingPunct="1">
        <a:spcBef>
          <a:spcPct val="20000"/>
        </a:spcBef>
        <a:spcAft>
          <a:spcPct val="0"/>
        </a:spcAft>
        <a:buClr>
          <a:schemeClr val="bg2"/>
        </a:buClr>
        <a:buSzPct val="65000"/>
        <a:buFont typeface="Wingdings" panose="05000000000000000000" pitchFamily="2" charset="2"/>
        <a:buChar char="n"/>
        <a:defRPr sz="2400" b="1">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70000"/>
        <a:buFont typeface="Wingdings" panose="05000000000000000000" pitchFamily="2" charset="2"/>
        <a:buChar char="¨"/>
        <a:defRPr sz="1600" b="1">
          <a:solidFill>
            <a:schemeClr val="tx1"/>
          </a:solidFill>
          <a:latin typeface="+mn-lt"/>
          <a:ea typeface="+mn-ea"/>
        </a:defRPr>
      </a:lvl4pPr>
      <a:lvl5pPr marL="2057400" indent="-228600" algn="l" rtl="0" eaLnBrk="1" fontAlgn="base" hangingPunct="1">
        <a:spcBef>
          <a:spcPct val="20000"/>
        </a:spcBef>
        <a:spcAft>
          <a:spcPct val="0"/>
        </a:spcAft>
        <a:buClr>
          <a:schemeClr val="bg2"/>
        </a:buClr>
        <a:buFont typeface="Wingdings" panose="05000000000000000000" pitchFamily="2" charset="2"/>
        <a:buChar char="§"/>
        <a:defRPr sz="1400" b="1">
          <a:solidFill>
            <a:schemeClr val="tx1"/>
          </a:solidFill>
          <a:latin typeface="+mn-lt"/>
          <a:ea typeface="+mn-ea"/>
        </a:defRPr>
      </a:lvl5pPr>
      <a:lvl6pPr marL="2514600" indent="-228600" algn="l" rtl="0" eaLnBrk="1" fontAlgn="base" hangingPunct="1">
        <a:spcBef>
          <a:spcPct val="20000"/>
        </a:spcBef>
        <a:spcAft>
          <a:spcPct val="0"/>
        </a:spcAft>
        <a:buClr>
          <a:schemeClr val="bg2"/>
        </a:buClr>
        <a:buFont typeface="Wingdings" panose="05000000000000000000" pitchFamily="2" charset="2"/>
        <a:buChar char="§"/>
        <a:defRPr sz="1400" b="1">
          <a:solidFill>
            <a:schemeClr val="tx1"/>
          </a:solidFill>
          <a:latin typeface="+mn-lt"/>
          <a:ea typeface="+mn-ea"/>
        </a:defRPr>
      </a:lvl6pPr>
      <a:lvl7pPr marL="2971800" indent="-228600" algn="l" rtl="0" eaLnBrk="1" fontAlgn="base" hangingPunct="1">
        <a:spcBef>
          <a:spcPct val="20000"/>
        </a:spcBef>
        <a:spcAft>
          <a:spcPct val="0"/>
        </a:spcAft>
        <a:buClr>
          <a:schemeClr val="bg2"/>
        </a:buClr>
        <a:buFont typeface="Wingdings" panose="05000000000000000000" pitchFamily="2" charset="2"/>
        <a:buChar char="§"/>
        <a:defRPr sz="1400" b="1">
          <a:solidFill>
            <a:schemeClr val="tx1"/>
          </a:solidFill>
          <a:latin typeface="+mn-lt"/>
          <a:ea typeface="+mn-ea"/>
        </a:defRPr>
      </a:lvl7pPr>
      <a:lvl8pPr marL="3429000" indent="-228600" algn="l" rtl="0" eaLnBrk="1" fontAlgn="base" hangingPunct="1">
        <a:spcBef>
          <a:spcPct val="20000"/>
        </a:spcBef>
        <a:spcAft>
          <a:spcPct val="0"/>
        </a:spcAft>
        <a:buClr>
          <a:schemeClr val="bg2"/>
        </a:buClr>
        <a:buFont typeface="Wingdings" panose="05000000000000000000" pitchFamily="2" charset="2"/>
        <a:buChar char="§"/>
        <a:defRPr sz="1400" b="1">
          <a:solidFill>
            <a:schemeClr val="tx1"/>
          </a:solidFill>
          <a:latin typeface="+mn-lt"/>
          <a:ea typeface="+mn-ea"/>
        </a:defRPr>
      </a:lvl8pPr>
      <a:lvl9pPr marL="3886200" indent="-228600" algn="l" rtl="0" eaLnBrk="1" fontAlgn="base" hangingPunct="1">
        <a:spcBef>
          <a:spcPct val="20000"/>
        </a:spcBef>
        <a:spcAft>
          <a:spcPct val="0"/>
        </a:spcAft>
        <a:buClr>
          <a:schemeClr val="bg2"/>
        </a:buClr>
        <a:buFont typeface="Wingdings" panose="05000000000000000000" pitchFamily="2" charset="2"/>
        <a:buChar char="§"/>
        <a:defRPr sz="1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685800" y="76200"/>
            <a:ext cx="7772400" cy="838200"/>
          </a:xfrm>
          <a:prstGeom prst="rect">
            <a:avLst/>
          </a:prstGeom>
          <a:noFill/>
          <a:ln w="9525">
            <a:noFill/>
            <a:miter lim="800000"/>
          </a:ln>
        </p:spPr>
        <p:txBody>
          <a:bodyPr vert="horz" wrap="square" lIns="91440" tIns="45720" rIns="91440" bIns="45720" numCol="1" anchor="ctr" anchorCtr="0" compatLnSpc="1"/>
          <a:lstStyle/>
          <a:p>
            <a:pPr lvl="0"/>
            <a:r>
              <a:rPr lang="en-US"/>
              <a:t>Click to edit Master title style</a:t>
            </a:r>
            <a:endParaRPr lang="en-US"/>
          </a:p>
        </p:txBody>
      </p:sp>
      <p:sp>
        <p:nvSpPr>
          <p:cNvPr id="27651" name="Rectangle 3"/>
          <p:cNvSpPr>
            <a:spLocks noGrp="1" noChangeArrowheads="1"/>
          </p:cNvSpPr>
          <p:nvPr>
            <p:ph type="body" idx="1"/>
          </p:nvPr>
        </p:nvSpPr>
        <p:spPr bwMode="auto">
          <a:xfrm>
            <a:off x="685800" y="914400"/>
            <a:ext cx="7772400" cy="5257800"/>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31492"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eaLnBrk="0" hangingPunct="0">
              <a:defRPr sz="1400">
                <a:latin typeface="Times New Roman" panose="02020603050405020304" pitchFamily="18" charset="0"/>
                <a:cs typeface="Arial" panose="020B0604020202090204" pitchFamily="34" charset="0"/>
              </a:defRPr>
            </a:lvl1pPr>
          </a:lstStyle>
          <a:p>
            <a:pPr fontAlgn="base">
              <a:spcBef>
                <a:spcPct val="0"/>
              </a:spcBef>
              <a:spcAft>
                <a:spcPct val="0"/>
              </a:spcAft>
              <a:defRPr/>
            </a:pPr>
            <a:endParaRPr lang="en-US">
              <a:solidFill>
                <a:srgbClr val="000000"/>
              </a:solidFill>
            </a:endParaRPr>
          </a:p>
        </p:txBody>
      </p:sp>
      <p:sp>
        <p:nvSpPr>
          <p:cNvPr id="831493"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eaLnBrk="0" hangingPunct="0">
              <a:defRPr sz="1400">
                <a:latin typeface="Times New Roman" panose="02020603050405020304" pitchFamily="18" charset="0"/>
                <a:cs typeface="Arial" panose="020B0604020202090204" pitchFamily="34" charset="0"/>
              </a:defRPr>
            </a:lvl1pPr>
          </a:lstStyle>
          <a:p>
            <a:pPr fontAlgn="base">
              <a:spcBef>
                <a:spcPct val="0"/>
              </a:spcBef>
              <a:spcAft>
                <a:spcPct val="0"/>
              </a:spcAft>
              <a:defRPr/>
            </a:pPr>
            <a:endParaRPr lang="en-US">
              <a:solidFill>
                <a:srgbClr val="000000"/>
              </a:solidFill>
            </a:endParaRPr>
          </a:p>
        </p:txBody>
      </p:sp>
      <p:sp>
        <p:nvSpPr>
          <p:cNvPr id="831494"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r" eaLnBrk="0" hangingPunct="0">
              <a:defRPr sz="1400">
                <a:latin typeface="Times New Roman" panose="02020603050405020304" pitchFamily="18" charset="0"/>
                <a:cs typeface="Arial" panose="020B0604020202090204" pitchFamily="34" charset="0"/>
              </a:defRPr>
            </a:lvl1pPr>
          </a:lstStyle>
          <a:p>
            <a:pPr fontAlgn="base">
              <a:spcBef>
                <a:spcPct val="0"/>
              </a:spcBef>
              <a:spcAft>
                <a:spcPct val="0"/>
              </a:spcAft>
              <a:defRPr/>
            </a:pPr>
            <a:fld id="{2090DB35-2DCB-42AF-A2F4-277474BF2012}" type="slidenum">
              <a:rPr lang="en-US">
                <a:solidFill>
                  <a:srgbClr val="000000"/>
                </a:solidFill>
              </a:rPr>
            </a:fld>
            <a:endParaRPr lang="en-US">
              <a:solidFill>
                <a:srgbClr val="000000"/>
              </a:solidFill>
            </a:endParaRPr>
          </a:p>
        </p:txBody>
      </p:sp>
      <p:sp>
        <p:nvSpPr>
          <p:cNvPr id="831495" name="Line 7"/>
          <p:cNvSpPr>
            <a:spLocks noChangeShapeType="1"/>
          </p:cNvSpPr>
          <p:nvPr/>
        </p:nvSpPr>
        <p:spPr bwMode="auto">
          <a:xfrm>
            <a:off x="685800" y="838200"/>
            <a:ext cx="7772400" cy="0"/>
          </a:xfrm>
          <a:prstGeom prst="line">
            <a:avLst/>
          </a:prstGeom>
          <a:noFill/>
          <a:ln w="38100">
            <a:solidFill>
              <a:schemeClr val="tx1"/>
            </a:solidFill>
            <a:round/>
          </a:ln>
          <a:effectLst/>
        </p:spPr>
        <p:txBody>
          <a:bodyPr wrap="none" anchor="ctr"/>
          <a:lstStyle/>
          <a:p>
            <a:pPr eaLnBrk="0" fontAlgn="base" hangingPunct="0">
              <a:spcBef>
                <a:spcPct val="0"/>
              </a:spcBef>
              <a:spcAft>
                <a:spcPct val="0"/>
              </a:spcAft>
              <a:defRPr/>
            </a:pPr>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panose="020B0604020202090204" pitchFamily="34" charset="0"/>
        </a:defRPr>
      </a:lvl2pPr>
      <a:lvl3pPr algn="l" rtl="0" eaLnBrk="0" fontAlgn="base" hangingPunct="0">
        <a:spcBef>
          <a:spcPct val="0"/>
        </a:spcBef>
        <a:spcAft>
          <a:spcPct val="0"/>
        </a:spcAft>
        <a:defRPr sz="3400">
          <a:solidFill>
            <a:schemeClr val="tx2"/>
          </a:solidFill>
          <a:latin typeface="Arial" panose="020B0604020202090204" pitchFamily="34" charset="0"/>
        </a:defRPr>
      </a:lvl3pPr>
      <a:lvl4pPr algn="l" rtl="0" eaLnBrk="0" fontAlgn="base" hangingPunct="0">
        <a:spcBef>
          <a:spcPct val="0"/>
        </a:spcBef>
        <a:spcAft>
          <a:spcPct val="0"/>
        </a:spcAft>
        <a:defRPr sz="3400">
          <a:solidFill>
            <a:schemeClr val="tx2"/>
          </a:solidFill>
          <a:latin typeface="Arial" panose="020B0604020202090204" pitchFamily="34" charset="0"/>
        </a:defRPr>
      </a:lvl4pPr>
      <a:lvl5pPr algn="l" rtl="0" eaLnBrk="0" fontAlgn="base" hangingPunct="0">
        <a:spcBef>
          <a:spcPct val="0"/>
        </a:spcBef>
        <a:spcAft>
          <a:spcPct val="0"/>
        </a:spcAft>
        <a:defRPr sz="3400">
          <a:solidFill>
            <a:schemeClr val="tx2"/>
          </a:solidFill>
          <a:latin typeface="Arial" panose="020B0604020202090204" pitchFamily="34" charset="0"/>
        </a:defRPr>
      </a:lvl5pPr>
      <a:lvl6pPr marL="457200" algn="l" rtl="0" fontAlgn="base">
        <a:spcBef>
          <a:spcPct val="0"/>
        </a:spcBef>
        <a:spcAft>
          <a:spcPct val="0"/>
        </a:spcAft>
        <a:defRPr sz="3400">
          <a:solidFill>
            <a:schemeClr val="tx2"/>
          </a:solidFill>
          <a:latin typeface="Arial" panose="020B0604020202090204" pitchFamily="34" charset="0"/>
        </a:defRPr>
      </a:lvl6pPr>
      <a:lvl7pPr marL="914400" algn="l" rtl="0" fontAlgn="base">
        <a:spcBef>
          <a:spcPct val="0"/>
        </a:spcBef>
        <a:spcAft>
          <a:spcPct val="0"/>
        </a:spcAft>
        <a:defRPr sz="3400">
          <a:solidFill>
            <a:schemeClr val="tx2"/>
          </a:solidFill>
          <a:latin typeface="Arial" panose="020B0604020202090204" pitchFamily="34" charset="0"/>
        </a:defRPr>
      </a:lvl7pPr>
      <a:lvl8pPr marL="1371600" algn="l" rtl="0" fontAlgn="base">
        <a:spcBef>
          <a:spcPct val="0"/>
        </a:spcBef>
        <a:spcAft>
          <a:spcPct val="0"/>
        </a:spcAft>
        <a:defRPr sz="3400">
          <a:solidFill>
            <a:schemeClr val="tx2"/>
          </a:solidFill>
          <a:latin typeface="Arial" panose="020B0604020202090204" pitchFamily="34" charset="0"/>
        </a:defRPr>
      </a:lvl8pPr>
      <a:lvl9pPr marL="1828800" algn="l" rtl="0" fontAlgn="base">
        <a:spcBef>
          <a:spcPct val="0"/>
        </a:spcBef>
        <a:spcAft>
          <a:spcPct val="0"/>
        </a:spcAft>
        <a:defRPr sz="3400">
          <a:solidFill>
            <a:schemeClr val="tx2"/>
          </a:solidFill>
          <a:latin typeface="Arial" panose="020B0604020202090204" pitchFamily="34"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en-US"/>
              <a:t>Click to edit Master title style</a:t>
            </a:r>
            <a:endParaRPr lang="en-US"/>
          </a:p>
        </p:txBody>
      </p:sp>
      <p:sp>
        <p:nvSpPr>
          <p:cNvPr id="21507" name="Rectangle 3"/>
          <p:cNvSpPr>
            <a:spLocks noGrp="1" noChangeArrowheads="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mn-lt"/>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mn-lt"/>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atin typeface="+mn-lt"/>
              </a:defRPr>
            </a:lvl1pPr>
          </a:lstStyle>
          <a:p>
            <a:pPr fontAlgn="base">
              <a:spcBef>
                <a:spcPct val="0"/>
              </a:spcBef>
              <a:spcAft>
                <a:spcPct val="0"/>
              </a:spcAft>
              <a:defRPr/>
            </a:pPr>
            <a:fld id="{8CFA5CA5-C0F4-4984-912D-070D4762AA87}" type="slidenum">
              <a:rPr lang="en-US">
                <a:solidFill>
                  <a:srgbClr val="000000"/>
                </a:solidFill>
              </a:rPr>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90204" pitchFamily="34" charset="0"/>
        </a:defRPr>
      </a:lvl2pPr>
      <a:lvl3pPr algn="ctr" rtl="0" eaLnBrk="0" fontAlgn="base" hangingPunct="0">
        <a:spcBef>
          <a:spcPct val="0"/>
        </a:spcBef>
        <a:spcAft>
          <a:spcPct val="0"/>
        </a:spcAft>
        <a:defRPr sz="4400">
          <a:solidFill>
            <a:schemeClr val="tx2"/>
          </a:solidFill>
          <a:latin typeface="Arial" panose="020B0604020202090204" pitchFamily="34" charset="0"/>
        </a:defRPr>
      </a:lvl3pPr>
      <a:lvl4pPr algn="ctr" rtl="0" eaLnBrk="0" fontAlgn="base" hangingPunct="0">
        <a:spcBef>
          <a:spcPct val="0"/>
        </a:spcBef>
        <a:spcAft>
          <a:spcPct val="0"/>
        </a:spcAft>
        <a:defRPr sz="4400">
          <a:solidFill>
            <a:schemeClr val="tx2"/>
          </a:solidFill>
          <a:latin typeface="Arial" panose="020B0604020202090204" pitchFamily="34" charset="0"/>
        </a:defRPr>
      </a:lvl4pPr>
      <a:lvl5pPr algn="ctr" rtl="0" eaLnBrk="0" fontAlgn="base" hangingPunct="0">
        <a:spcBef>
          <a:spcPct val="0"/>
        </a:spcBef>
        <a:spcAft>
          <a:spcPct val="0"/>
        </a:spcAft>
        <a:defRPr sz="4400">
          <a:solidFill>
            <a:schemeClr val="tx2"/>
          </a:solidFill>
          <a:latin typeface="Arial" panose="020B0604020202090204" pitchFamily="34" charset="0"/>
        </a:defRPr>
      </a:lvl5pPr>
      <a:lvl6pPr marL="457200" algn="ctr" rtl="0" fontAlgn="base">
        <a:spcBef>
          <a:spcPct val="0"/>
        </a:spcBef>
        <a:spcAft>
          <a:spcPct val="0"/>
        </a:spcAft>
        <a:defRPr sz="4400">
          <a:solidFill>
            <a:schemeClr val="tx2"/>
          </a:solidFill>
          <a:latin typeface="Arial" panose="020B0604020202090204" pitchFamily="34" charset="0"/>
        </a:defRPr>
      </a:lvl6pPr>
      <a:lvl7pPr marL="914400" algn="ctr" rtl="0" fontAlgn="base">
        <a:spcBef>
          <a:spcPct val="0"/>
        </a:spcBef>
        <a:spcAft>
          <a:spcPct val="0"/>
        </a:spcAft>
        <a:defRPr sz="4400">
          <a:solidFill>
            <a:schemeClr val="tx2"/>
          </a:solidFill>
          <a:latin typeface="Arial" panose="020B0604020202090204" pitchFamily="34" charset="0"/>
        </a:defRPr>
      </a:lvl7pPr>
      <a:lvl8pPr marL="1371600" algn="ctr" rtl="0" fontAlgn="base">
        <a:spcBef>
          <a:spcPct val="0"/>
        </a:spcBef>
        <a:spcAft>
          <a:spcPct val="0"/>
        </a:spcAft>
        <a:defRPr sz="4400">
          <a:solidFill>
            <a:schemeClr val="tx2"/>
          </a:solidFill>
          <a:latin typeface="Arial" panose="020B0604020202090204" pitchFamily="34" charset="0"/>
        </a:defRPr>
      </a:lvl8pPr>
      <a:lvl9pPr marL="1828800" algn="ctr" rtl="0" fontAlgn="base">
        <a:spcBef>
          <a:spcPct val="0"/>
        </a:spcBef>
        <a:spcAft>
          <a:spcPct val="0"/>
        </a:spcAft>
        <a:defRPr sz="4400">
          <a:solidFill>
            <a:schemeClr val="tx2"/>
          </a:solidFill>
          <a:latin typeface="Arial" panose="020B060402020209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8" descr="aaaa002"/>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4559300" y="3184525"/>
            <a:ext cx="45720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10" descr="aaaa004"/>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321425"/>
            <a:ext cx="91440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7" descr="aaaa002"/>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2"/>
          <p:cNvSpPr>
            <a:spLocks noGrp="1" noRot="1" noChangeArrowheads="1"/>
          </p:cNvSpPr>
          <p:nvPr>
            <p:ph type="title"/>
          </p:nvPr>
        </p:nvSpPr>
        <p:spPr bwMode="auto">
          <a:xfrm>
            <a:off x="1042988" y="115888"/>
            <a:ext cx="8101012"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Rectangle 3"/>
          <p:cNvSpPr>
            <a:spLocks noGrp="1" noRot="1" noChangeArrowheads="1"/>
          </p:cNvSpPr>
          <p:nvPr>
            <p:ph type="body" idx="1"/>
          </p:nvPr>
        </p:nvSpPr>
        <p:spPr bwMode="auto">
          <a:xfrm>
            <a:off x="301625" y="981075"/>
            <a:ext cx="8540750" cy="51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 第三级</a:t>
            </a:r>
            <a:endParaRPr lang="zh-CN" altLang="en-US"/>
          </a:p>
          <a:p>
            <a:pPr lvl="3"/>
            <a:r>
              <a:rPr lang="zh-CN" altLang="en-US"/>
              <a:t>第四级</a:t>
            </a:r>
            <a:endParaRPr lang="zh-CN" altLang="en-US"/>
          </a:p>
          <a:p>
            <a:pPr lvl="4"/>
            <a:r>
              <a:rPr lang="zh-CN" altLang="en-US"/>
              <a:t>第五级</a:t>
            </a:r>
            <a:endParaRPr lang="zh-CN" altLang="en-US"/>
          </a:p>
        </p:txBody>
      </p:sp>
      <p:sp>
        <p:nvSpPr>
          <p:cNvPr id="215045" name="Rectangle 5"/>
          <p:cNvSpPr>
            <a:spLocks noGrp="1" noChangeArrowheads="1"/>
          </p:cNvSpPr>
          <p:nvPr>
            <p:ph type="ftr" sz="quarter" idx="3"/>
          </p:nvPr>
        </p:nvSpPr>
        <p:spPr bwMode="auto">
          <a:xfrm>
            <a:off x="215900" y="6416675"/>
            <a:ext cx="6805613" cy="376238"/>
          </a:xfrm>
          <a:prstGeom prst="rect">
            <a:avLst/>
          </a:prstGeom>
          <a:noFill/>
          <a:ln w="9525">
            <a:noFill/>
            <a:miter lim="800000"/>
          </a:ln>
          <a:effectLst/>
        </p:spPr>
        <p:txBody>
          <a:bodyPr vert="horz" wrap="square" lIns="91440" tIns="45720" rIns="91440" bIns="45720" numCol="1" anchor="t" anchorCtr="0" compatLnSpc="1"/>
          <a:lstStyle>
            <a:lvl1pPr>
              <a:defRPr sz="1400">
                <a:ea typeface="宋体" pitchFamily="2" charset="-122"/>
              </a:defRPr>
            </a:lvl1pPr>
          </a:lstStyle>
          <a:p>
            <a:pPr>
              <a:defRPr/>
            </a:pPr>
            <a:r>
              <a:rPr lang="zh-CN" altLang="en-US" dirty="0"/>
              <a:t>计算机视觉教程（第</a:t>
            </a:r>
            <a:r>
              <a:rPr lang="en-US" altLang="zh-CN" dirty="0"/>
              <a:t>2</a:t>
            </a:r>
            <a:r>
              <a:rPr lang="zh-CN" altLang="en-US" dirty="0"/>
              <a:t>版）   章毓晋编著</a:t>
            </a:r>
            <a:endParaRPr lang="zh-CN" altLang="en-US" dirty="0"/>
          </a:p>
        </p:txBody>
      </p:sp>
      <p:sp>
        <p:nvSpPr>
          <p:cNvPr id="215046" name="Rectangle 6"/>
          <p:cNvSpPr>
            <a:spLocks noGrp="1" noChangeArrowheads="1"/>
          </p:cNvSpPr>
          <p:nvPr>
            <p:ph type="sldNum" sz="quarter" idx="4"/>
          </p:nvPr>
        </p:nvSpPr>
        <p:spPr bwMode="auto">
          <a:xfrm>
            <a:off x="7667625" y="6453188"/>
            <a:ext cx="1174750" cy="268287"/>
          </a:xfrm>
          <a:prstGeom prst="rect">
            <a:avLst/>
          </a:prstGeom>
          <a:noFill/>
          <a:ln w="9525">
            <a:noFill/>
            <a:miter lim="800000"/>
          </a:ln>
          <a:effectLst/>
        </p:spPr>
        <p:txBody>
          <a:bodyPr vert="horz" wrap="square" lIns="91440" tIns="45720" rIns="91440" bIns="45720" numCol="1" anchor="t" anchorCtr="0" compatLnSpc="1"/>
          <a:lstStyle>
            <a:lvl1pPr algn="r">
              <a:defRPr sz="1400">
                <a:ea typeface="宋体" pitchFamily="2" charset="-122"/>
              </a:defRPr>
            </a:lvl1pPr>
          </a:lstStyle>
          <a:p>
            <a:pPr>
              <a:defRPr/>
            </a:pPr>
            <a:fld id="{B274EF42-95A6-4FE3-8030-1FD172EEAB9A}" type="slidenum">
              <a:rPr lang="en-US" altLang="zh-CN"/>
            </a:fld>
            <a:endParaRPr lang="en-US" altLang="zh-CN"/>
          </a:p>
        </p:txBody>
      </p:sp>
    </p:spTree>
  </p:cSld>
  <p:clrMap bg1="dk2" tx1="lt1" bg2="dk1"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hdr="0" dt="0"/>
  <p:txStyles>
    <p:titleStyle>
      <a:lvl1pPr algn="l" rtl="0" eaLnBrk="0" fontAlgn="base" hangingPunct="0">
        <a:spcBef>
          <a:spcPct val="0"/>
        </a:spcBef>
        <a:spcAft>
          <a:spcPct val="0"/>
        </a:spcAft>
        <a:defRPr sz="3600" b="1">
          <a:solidFill>
            <a:srgbClr val="CC0000"/>
          </a:solidFill>
          <a:latin typeface="+mj-lt"/>
          <a:ea typeface="+mj-ea"/>
          <a:cs typeface="+mj-cs"/>
        </a:defRPr>
      </a:lvl1pPr>
      <a:lvl2pPr algn="l" rtl="0" eaLnBrk="0" fontAlgn="base" hangingPunct="0">
        <a:spcBef>
          <a:spcPct val="0"/>
        </a:spcBef>
        <a:spcAft>
          <a:spcPct val="0"/>
        </a:spcAft>
        <a:defRPr sz="3600" b="1">
          <a:solidFill>
            <a:srgbClr val="CC0000"/>
          </a:solidFill>
          <a:latin typeface="Arial" panose="020B0604020202090204" pitchFamily="34" charset="0"/>
          <a:ea typeface="宋体" pitchFamily="2" charset="-122"/>
        </a:defRPr>
      </a:lvl2pPr>
      <a:lvl3pPr algn="l" rtl="0" eaLnBrk="0" fontAlgn="base" hangingPunct="0">
        <a:spcBef>
          <a:spcPct val="0"/>
        </a:spcBef>
        <a:spcAft>
          <a:spcPct val="0"/>
        </a:spcAft>
        <a:defRPr sz="3600" b="1">
          <a:solidFill>
            <a:srgbClr val="CC0000"/>
          </a:solidFill>
          <a:latin typeface="Arial" panose="020B0604020202090204" pitchFamily="34" charset="0"/>
          <a:ea typeface="宋体" pitchFamily="2" charset="-122"/>
        </a:defRPr>
      </a:lvl3pPr>
      <a:lvl4pPr algn="l" rtl="0" eaLnBrk="0" fontAlgn="base" hangingPunct="0">
        <a:spcBef>
          <a:spcPct val="0"/>
        </a:spcBef>
        <a:spcAft>
          <a:spcPct val="0"/>
        </a:spcAft>
        <a:defRPr sz="3600" b="1">
          <a:solidFill>
            <a:srgbClr val="CC0000"/>
          </a:solidFill>
          <a:latin typeface="Arial" panose="020B0604020202090204" pitchFamily="34" charset="0"/>
          <a:ea typeface="宋体" pitchFamily="2" charset="-122"/>
        </a:defRPr>
      </a:lvl4pPr>
      <a:lvl5pPr algn="l" rtl="0" eaLnBrk="0" fontAlgn="base" hangingPunct="0">
        <a:spcBef>
          <a:spcPct val="0"/>
        </a:spcBef>
        <a:spcAft>
          <a:spcPct val="0"/>
        </a:spcAft>
        <a:defRPr sz="3600" b="1">
          <a:solidFill>
            <a:srgbClr val="CC0000"/>
          </a:solidFill>
          <a:latin typeface="Arial" panose="020B0604020202090204" pitchFamily="34" charset="0"/>
          <a:ea typeface="宋体" pitchFamily="2" charset="-122"/>
        </a:defRPr>
      </a:lvl5pPr>
      <a:lvl6pPr marL="457200" algn="l" rtl="0" fontAlgn="base">
        <a:spcBef>
          <a:spcPct val="0"/>
        </a:spcBef>
        <a:spcAft>
          <a:spcPct val="0"/>
        </a:spcAft>
        <a:defRPr sz="3600" b="1">
          <a:solidFill>
            <a:srgbClr val="CC0000"/>
          </a:solidFill>
          <a:latin typeface="Arial" panose="020B0604020202090204" pitchFamily="34" charset="0"/>
          <a:ea typeface="宋体" pitchFamily="2" charset="-122"/>
        </a:defRPr>
      </a:lvl6pPr>
      <a:lvl7pPr marL="914400" algn="l" rtl="0" fontAlgn="base">
        <a:spcBef>
          <a:spcPct val="0"/>
        </a:spcBef>
        <a:spcAft>
          <a:spcPct val="0"/>
        </a:spcAft>
        <a:defRPr sz="3600" b="1">
          <a:solidFill>
            <a:srgbClr val="CC0000"/>
          </a:solidFill>
          <a:latin typeface="Arial" panose="020B0604020202090204" pitchFamily="34" charset="0"/>
          <a:ea typeface="宋体" pitchFamily="2" charset="-122"/>
        </a:defRPr>
      </a:lvl7pPr>
      <a:lvl8pPr marL="1371600" algn="l" rtl="0" fontAlgn="base">
        <a:spcBef>
          <a:spcPct val="0"/>
        </a:spcBef>
        <a:spcAft>
          <a:spcPct val="0"/>
        </a:spcAft>
        <a:defRPr sz="3600" b="1">
          <a:solidFill>
            <a:srgbClr val="CC0000"/>
          </a:solidFill>
          <a:latin typeface="Arial" panose="020B0604020202090204" pitchFamily="34" charset="0"/>
          <a:ea typeface="宋体" pitchFamily="2" charset="-122"/>
        </a:defRPr>
      </a:lvl8pPr>
      <a:lvl9pPr marL="1828800" algn="l" rtl="0" fontAlgn="base">
        <a:spcBef>
          <a:spcPct val="0"/>
        </a:spcBef>
        <a:spcAft>
          <a:spcPct val="0"/>
        </a:spcAft>
        <a:defRPr sz="3600" b="1">
          <a:solidFill>
            <a:srgbClr val="CC0000"/>
          </a:solidFill>
          <a:latin typeface="Arial" panose="020B0604020202090204" pitchFamily="34" charset="0"/>
          <a:ea typeface="宋体" pitchFamily="2" charset="-122"/>
        </a:defRPr>
      </a:lvl9pPr>
    </p:titleStyle>
    <p:bodyStyle>
      <a:lvl1pPr marL="342900" indent="-342900" algn="l" rtl="0" eaLnBrk="0" fontAlgn="base" hangingPunct="0">
        <a:lnSpc>
          <a:spcPct val="150000"/>
        </a:lnSpc>
        <a:spcBef>
          <a:spcPct val="20000"/>
        </a:spcBef>
        <a:spcAft>
          <a:spcPct val="0"/>
        </a:spcAft>
        <a:buClr>
          <a:srgbClr val="FF3300"/>
        </a:buClr>
        <a:buSzPct val="120000"/>
        <a:buFont typeface="Wingdings" panose="05000000000000000000" pitchFamily="2" charset="2"/>
        <a:buChar char="n"/>
        <a:defRPr sz="2800" b="1">
          <a:solidFill>
            <a:srgbClr val="0000FF"/>
          </a:solidFill>
          <a:latin typeface="+mn-lt"/>
          <a:ea typeface="+mn-ea"/>
          <a:cs typeface="+mn-cs"/>
        </a:defRPr>
      </a:lvl1pPr>
      <a:lvl2pPr marL="742950" indent="-285750" algn="l" rtl="0" eaLnBrk="0" fontAlgn="base" hangingPunct="0">
        <a:spcBef>
          <a:spcPct val="20000"/>
        </a:spcBef>
        <a:spcAft>
          <a:spcPct val="0"/>
        </a:spcAft>
        <a:buClr>
          <a:srgbClr val="0099FF"/>
        </a:buClr>
        <a:buFont typeface="Wingdings" panose="05000000000000000000" pitchFamily="2" charset="2"/>
        <a:buChar char="l"/>
        <a:defRPr sz="2400" b="1">
          <a:solidFill>
            <a:srgbClr val="0099FF"/>
          </a:solidFill>
          <a:latin typeface="+mj-lt"/>
          <a:ea typeface="+mn-ea"/>
        </a:defRPr>
      </a:lvl2pPr>
      <a:lvl3pPr marL="1143000" indent="-228600" algn="l" rtl="0" eaLnBrk="0" fontAlgn="base" hangingPunct="0">
        <a:spcBef>
          <a:spcPct val="20000"/>
        </a:spcBef>
        <a:spcAft>
          <a:spcPct val="0"/>
        </a:spcAft>
        <a:buClr>
          <a:srgbClr val="FF9900"/>
        </a:buClr>
        <a:buFont typeface="Wingdings" panose="05000000000000000000" pitchFamily="2" charset="2"/>
        <a:buChar char="u"/>
        <a:defRPr sz="2000" b="1">
          <a:solidFill>
            <a:srgbClr val="FF9900"/>
          </a:solidFill>
          <a:latin typeface="+mj-lt"/>
          <a:ea typeface="+mn-ea"/>
        </a:defRPr>
      </a:lvl3pPr>
      <a:lvl4pPr marL="1600200" indent="-228600" algn="l" rtl="0" eaLnBrk="0" fontAlgn="base" hangingPunct="0">
        <a:lnSpc>
          <a:spcPct val="145000"/>
        </a:lnSpc>
        <a:spcBef>
          <a:spcPct val="20000"/>
        </a:spcBef>
        <a:spcAft>
          <a:spcPct val="0"/>
        </a:spcAft>
        <a:buBlip>
          <a:blip r:embed="rId15"/>
        </a:buBlip>
        <a:defRPr b="1">
          <a:solidFill>
            <a:srgbClr val="800080"/>
          </a:solidFill>
          <a:latin typeface="+mn-lt"/>
          <a:ea typeface="楷体_GB2312" pitchFamily="49" charset="-122"/>
        </a:defRPr>
      </a:lvl4pPr>
      <a:lvl5pPr marL="2057400" indent="-228600" algn="l" rtl="0" eaLnBrk="0" fontAlgn="base" hangingPunct="0">
        <a:spcBef>
          <a:spcPct val="20000"/>
        </a:spcBef>
        <a:spcAft>
          <a:spcPct val="0"/>
        </a:spcAft>
        <a:buClr>
          <a:srgbClr val="080808"/>
        </a:buClr>
        <a:buFont typeface="Wingdings" panose="05000000000000000000" pitchFamily="2" charset="2"/>
        <a:buChar char="ü"/>
        <a:defRPr sz="1600">
          <a:solidFill>
            <a:srgbClr val="080808"/>
          </a:solidFill>
          <a:latin typeface="+mj-lt"/>
          <a:ea typeface="+mn-ea"/>
        </a:defRPr>
      </a:lvl5pPr>
      <a:lvl6pPr marL="2514600" indent="-228600" algn="l" rtl="0" fontAlgn="base">
        <a:spcBef>
          <a:spcPct val="20000"/>
        </a:spcBef>
        <a:spcAft>
          <a:spcPct val="0"/>
        </a:spcAft>
        <a:buClr>
          <a:srgbClr val="080808"/>
        </a:buClr>
        <a:buFont typeface="Wingdings" panose="05000000000000000000" pitchFamily="2" charset="2"/>
        <a:buChar char="ü"/>
        <a:defRPr sz="1600">
          <a:solidFill>
            <a:srgbClr val="080808"/>
          </a:solidFill>
          <a:latin typeface="+mj-lt"/>
          <a:ea typeface="+mn-ea"/>
        </a:defRPr>
      </a:lvl6pPr>
      <a:lvl7pPr marL="2971800" indent="-228600" algn="l" rtl="0" fontAlgn="base">
        <a:spcBef>
          <a:spcPct val="20000"/>
        </a:spcBef>
        <a:spcAft>
          <a:spcPct val="0"/>
        </a:spcAft>
        <a:buClr>
          <a:srgbClr val="080808"/>
        </a:buClr>
        <a:buFont typeface="Wingdings" panose="05000000000000000000" pitchFamily="2" charset="2"/>
        <a:buChar char="ü"/>
        <a:defRPr sz="1600">
          <a:solidFill>
            <a:srgbClr val="080808"/>
          </a:solidFill>
          <a:latin typeface="+mj-lt"/>
          <a:ea typeface="+mn-ea"/>
        </a:defRPr>
      </a:lvl7pPr>
      <a:lvl8pPr marL="3429000" indent="-228600" algn="l" rtl="0" fontAlgn="base">
        <a:spcBef>
          <a:spcPct val="20000"/>
        </a:spcBef>
        <a:spcAft>
          <a:spcPct val="0"/>
        </a:spcAft>
        <a:buClr>
          <a:srgbClr val="080808"/>
        </a:buClr>
        <a:buFont typeface="Wingdings" panose="05000000000000000000" pitchFamily="2" charset="2"/>
        <a:buChar char="ü"/>
        <a:defRPr sz="1600">
          <a:solidFill>
            <a:srgbClr val="080808"/>
          </a:solidFill>
          <a:latin typeface="+mj-lt"/>
          <a:ea typeface="+mn-ea"/>
        </a:defRPr>
      </a:lvl8pPr>
      <a:lvl9pPr marL="3886200" indent="-228600" algn="l" rtl="0" fontAlgn="base">
        <a:spcBef>
          <a:spcPct val="20000"/>
        </a:spcBef>
        <a:spcAft>
          <a:spcPct val="0"/>
        </a:spcAft>
        <a:buClr>
          <a:srgbClr val="080808"/>
        </a:buClr>
        <a:buFont typeface="Wingdings" panose="05000000000000000000" pitchFamily="2" charset="2"/>
        <a:buChar char="ü"/>
        <a:defRPr sz="1600">
          <a:solidFill>
            <a:srgbClr val="080808"/>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8" descr="aaaa002"/>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4559300" y="3184525"/>
            <a:ext cx="45720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10" descr="aaaa004"/>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321425"/>
            <a:ext cx="91440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7" descr="aaaa002"/>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2"/>
          <p:cNvSpPr>
            <a:spLocks noGrp="1" noRot="1" noChangeArrowheads="1"/>
          </p:cNvSpPr>
          <p:nvPr>
            <p:ph type="title"/>
          </p:nvPr>
        </p:nvSpPr>
        <p:spPr bwMode="auto">
          <a:xfrm>
            <a:off x="1042988" y="115888"/>
            <a:ext cx="8101012"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Rectangle 3"/>
          <p:cNvSpPr>
            <a:spLocks noGrp="1" noRot="1" noChangeArrowheads="1"/>
          </p:cNvSpPr>
          <p:nvPr>
            <p:ph type="body" idx="1"/>
          </p:nvPr>
        </p:nvSpPr>
        <p:spPr bwMode="auto">
          <a:xfrm>
            <a:off x="301625" y="981075"/>
            <a:ext cx="8540750" cy="51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 第三级</a:t>
            </a:r>
            <a:endParaRPr lang="zh-CN" altLang="en-US"/>
          </a:p>
          <a:p>
            <a:pPr lvl="3"/>
            <a:r>
              <a:rPr lang="zh-CN" altLang="en-US"/>
              <a:t>第四级</a:t>
            </a:r>
            <a:endParaRPr lang="zh-CN" altLang="en-US"/>
          </a:p>
          <a:p>
            <a:pPr lvl="4"/>
            <a:r>
              <a:rPr lang="zh-CN" altLang="en-US"/>
              <a:t>第五级</a:t>
            </a:r>
            <a:endParaRPr lang="zh-CN" altLang="en-US"/>
          </a:p>
        </p:txBody>
      </p:sp>
      <p:sp>
        <p:nvSpPr>
          <p:cNvPr id="215045" name="Rectangle 5"/>
          <p:cNvSpPr>
            <a:spLocks noGrp="1" noChangeArrowheads="1"/>
          </p:cNvSpPr>
          <p:nvPr>
            <p:ph type="ftr" sz="quarter" idx="3"/>
          </p:nvPr>
        </p:nvSpPr>
        <p:spPr bwMode="auto">
          <a:xfrm>
            <a:off x="215900" y="6416675"/>
            <a:ext cx="6805613" cy="376238"/>
          </a:xfrm>
          <a:prstGeom prst="rect">
            <a:avLst/>
          </a:prstGeom>
          <a:noFill/>
          <a:ln w="9525">
            <a:noFill/>
            <a:miter lim="800000"/>
          </a:ln>
          <a:effectLst/>
        </p:spPr>
        <p:txBody>
          <a:bodyPr vert="horz" wrap="square" lIns="91440" tIns="45720" rIns="91440" bIns="45720" numCol="1" anchor="t" anchorCtr="0" compatLnSpc="1"/>
          <a:lstStyle>
            <a:lvl1pPr>
              <a:defRPr sz="1400">
                <a:ea typeface="宋体" pitchFamily="2" charset="-122"/>
              </a:defRPr>
            </a:lvl1pPr>
          </a:lstStyle>
          <a:p>
            <a:pPr>
              <a:defRPr/>
            </a:pPr>
            <a:r>
              <a:rPr lang="zh-CN" altLang="en-US" dirty="0"/>
              <a:t>计算机视觉教程（第</a:t>
            </a:r>
            <a:r>
              <a:rPr lang="en-US" altLang="zh-CN" dirty="0"/>
              <a:t>2</a:t>
            </a:r>
            <a:r>
              <a:rPr lang="zh-CN" altLang="en-US" dirty="0"/>
              <a:t>版）章毓晋编著</a:t>
            </a:r>
            <a:endParaRPr lang="zh-CN" altLang="en-US" dirty="0"/>
          </a:p>
        </p:txBody>
      </p:sp>
      <p:sp>
        <p:nvSpPr>
          <p:cNvPr id="215046" name="Rectangle 6"/>
          <p:cNvSpPr>
            <a:spLocks noGrp="1" noChangeArrowheads="1"/>
          </p:cNvSpPr>
          <p:nvPr>
            <p:ph type="sldNum" sz="quarter" idx="4"/>
          </p:nvPr>
        </p:nvSpPr>
        <p:spPr bwMode="auto">
          <a:xfrm>
            <a:off x="7667625" y="6453188"/>
            <a:ext cx="1174750" cy="268287"/>
          </a:xfrm>
          <a:prstGeom prst="rect">
            <a:avLst/>
          </a:prstGeom>
          <a:noFill/>
          <a:ln w="9525">
            <a:noFill/>
            <a:miter lim="800000"/>
          </a:ln>
          <a:effectLst/>
        </p:spPr>
        <p:txBody>
          <a:bodyPr vert="horz" wrap="square" lIns="91440" tIns="45720" rIns="91440" bIns="45720" numCol="1" anchor="t" anchorCtr="0" compatLnSpc="1"/>
          <a:lstStyle>
            <a:lvl1pPr algn="r">
              <a:defRPr sz="1400">
                <a:ea typeface="宋体" pitchFamily="2" charset="-122"/>
              </a:defRPr>
            </a:lvl1pPr>
          </a:lstStyle>
          <a:p>
            <a:pPr>
              <a:defRPr/>
            </a:pPr>
            <a:fld id="{B274EF42-95A6-4FE3-8030-1FD172EEAB9A}" type="slidenum">
              <a:rPr lang="en-US" altLang="zh-CN"/>
            </a:fld>
            <a:endParaRPr lang="en-US" altLang="zh-CN"/>
          </a:p>
        </p:txBody>
      </p:sp>
    </p:spTree>
  </p:cSld>
  <p:clrMap bg1="dk2" tx1="lt1" bg2="dk1"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hdr="0" dt="0"/>
  <p:txStyles>
    <p:titleStyle>
      <a:lvl1pPr algn="l" rtl="0" eaLnBrk="0" fontAlgn="base" hangingPunct="0">
        <a:spcBef>
          <a:spcPct val="0"/>
        </a:spcBef>
        <a:spcAft>
          <a:spcPct val="0"/>
        </a:spcAft>
        <a:defRPr sz="3600" b="1">
          <a:solidFill>
            <a:srgbClr val="CC0000"/>
          </a:solidFill>
          <a:latin typeface="+mj-lt"/>
          <a:ea typeface="+mj-ea"/>
          <a:cs typeface="+mj-cs"/>
        </a:defRPr>
      </a:lvl1pPr>
      <a:lvl2pPr algn="l" rtl="0" eaLnBrk="0" fontAlgn="base" hangingPunct="0">
        <a:spcBef>
          <a:spcPct val="0"/>
        </a:spcBef>
        <a:spcAft>
          <a:spcPct val="0"/>
        </a:spcAft>
        <a:defRPr sz="3600" b="1">
          <a:solidFill>
            <a:srgbClr val="CC0000"/>
          </a:solidFill>
          <a:latin typeface="Arial" panose="020B0604020202090204" pitchFamily="34" charset="0"/>
          <a:ea typeface="宋体" pitchFamily="2" charset="-122"/>
        </a:defRPr>
      </a:lvl2pPr>
      <a:lvl3pPr algn="l" rtl="0" eaLnBrk="0" fontAlgn="base" hangingPunct="0">
        <a:spcBef>
          <a:spcPct val="0"/>
        </a:spcBef>
        <a:spcAft>
          <a:spcPct val="0"/>
        </a:spcAft>
        <a:defRPr sz="3600" b="1">
          <a:solidFill>
            <a:srgbClr val="CC0000"/>
          </a:solidFill>
          <a:latin typeface="Arial" panose="020B0604020202090204" pitchFamily="34" charset="0"/>
          <a:ea typeface="宋体" pitchFamily="2" charset="-122"/>
        </a:defRPr>
      </a:lvl3pPr>
      <a:lvl4pPr algn="l" rtl="0" eaLnBrk="0" fontAlgn="base" hangingPunct="0">
        <a:spcBef>
          <a:spcPct val="0"/>
        </a:spcBef>
        <a:spcAft>
          <a:spcPct val="0"/>
        </a:spcAft>
        <a:defRPr sz="3600" b="1">
          <a:solidFill>
            <a:srgbClr val="CC0000"/>
          </a:solidFill>
          <a:latin typeface="Arial" panose="020B0604020202090204" pitchFamily="34" charset="0"/>
          <a:ea typeface="宋体" pitchFamily="2" charset="-122"/>
        </a:defRPr>
      </a:lvl4pPr>
      <a:lvl5pPr algn="l" rtl="0" eaLnBrk="0" fontAlgn="base" hangingPunct="0">
        <a:spcBef>
          <a:spcPct val="0"/>
        </a:spcBef>
        <a:spcAft>
          <a:spcPct val="0"/>
        </a:spcAft>
        <a:defRPr sz="3600" b="1">
          <a:solidFill>
            <a:srgbClr val="CC0000"/>
          </a:solidFill>
          <a:latin typeface="Arial" panose="020B0604020202090204" pitchFamily="34" charset="0"/>
          <a:ea typeface="宋体" pitchFamily="2" charset="-122"/>
        </a:defRPr>
      </a:lvl5pPr>
      <a:lvl6pPr marL="457200" algn="l" rtl="0" fontAlgn="base">
        <a:spcBef>
          <a:spcPct val="0"/>
        </a:spcBef>
        <a:spcAft>
          <a:spcPct val="0"/>
        </a:spcAft>
        <a:defRPr sz="3600" b="1">
          <a:solidFill>
            <a:srgbClr val="CC0000"/>
          </a:solidFill>
          <a:latin typeface="Arial" panose="020B0604020202090204" pitchFamily="34" charset="0"/>
          <a:ea typeface="宋体" pitchFamily="2" charset="-122"/>
        </a:defRPr>
      </a:lvl6pPr>
      <a:lvl7pPr marL="914400" algn="l" rtl="0" fontAlgn="base">
        <a:spcBef>
          <a:spcPct val="0"/>
        </a:spcBef>
        <a:spcAft>
          <a:spcPct val="0"/>
        </a:spcAft>
        <a:defRPr sz="3600" b="1">
          <a:solidFill>
            <a:srgbClr val="CC0000"/>
          </a:solidFill>
          <a:latin typeface="Arial" panose="020B0604020202090204" pitchFamily="34" charset="0"/>
          <a:ea typeface="宋体" pitchFamily="2" charset="-122"/>
        </a:defRPr>
      </a:lvl7pPr>
      <a:lvl8pPr marL="1371600" algn="l" rtl="0" fontAlgn="base">
        <a:spcBef>
          <a:spcPct val="0"/>
        </a:spcBef>
        <a:spcAft>
          <a:spcPct val="0"/>
        </a:spcAft>
        <a:defRPr sz="3600" b="1">
          <a:solidFill>
            <a:srgbClr val="CC0000"/>
          </a:solidFill>
          <a:latin typeface="Arial" panose="020B0604020202090204" pitchFamily="34" charset="0"/>
          <a:ea typeface="宋体" pitchFamily="2" charset="-122"/>
        </a:defRPr>
      </a:lvl8pPr>
      <a:lvl9pPr marL="1828800" algn="l" rtl="0" fontAlgn="base">
        <a:spcBef>
          <a:spcPct val="0"/>
        </a:spcBef>
        <a:spcAft>
          <a:spcPct val="0"/>
        </a:spcAft>
        <a:defRPr sz="3600" b="1">
          <a:solidFill>
            <a:srgbClr val="CC0000"/>
          </a:solidFill>
          <a:latin typeface="Arial" panose="020B0604020202090204" pitchFamily="34" charset="0"/>
          <a:ea typeface="宋体" pitchFamily="2" charset="-122"/>
        </a:defRPr>
      </a:lvl9pPr>
    </p:titleStyle>
    <p:bodyStyle>
      <a:lvl1pPr marL="342900" indent="-342900" algn="l" rtl="0" eaLnBrk="0" fontAlgn="base" hangingPunct="0">
        <a:lnSpc>
          <a:spcPct val="150000"/>
        </a:lnSpc>
        <a:spcBef>
          <a:spcPct val="20000"/>
        </a:spcBef>
        <a:spcAft>
          <a:spcPct val="0"/>
        </a:spcAft>
        <a:buClr>
          <a:srgbClr val="FF3300"/>
        </a:buClr>
        <a:buSzPct val="120000"/>
        <a:buFont typeface="Wingdings" panose="05000000000000000000" pitchFamily="2" charset="2"/>
        <a:buChar char="n"/>
        <a:defRPr sz="2800" b="1">
          <a:solidFill>
            <a:srgbClr val="0000FF"/>
          </a:solidFill>
          <a:latin typeface="+mn-lt"/>
          <a:ea typeface="+mn-ea"/>
          <a:cs typeface="+mn-cs"/>
        </a:defRPr>
      </a:lvl1pPr>
      <a:lvl2pPr marL="742950" indent="-285750" algn="l" rtl="0" eaLnBrk="0" fontAlgn="base" hangingPunct="0">
        <a:spcBef>
          <a:spcPct val="20000"/>
        </a:spcBef>
        <a:spcAft>
          <a:spcPct val="0"/>
        </a:spcAft>
        <a:buClr>
          <a:srgbClr val="0099FF"/>
        </a:buClr>
        <a:buFont typeface="Wingdings" panose="05000000000000000000" pitchFamily="2" charset="2"/>
        <a:buChar char="l"/>
        <a:defRPr sz="2400" b="1">
          <a:solidFill>
            <a:srgbClr val="0099FF"/>
          </a:solidFill>
          <a:latin typeface="+mj-lt"/>
          <a:ea typeface="+mn-ea"/>
        </a:defRPr>
      </a:lvl2pPr>
      <a:lvl3pPr marL="1143000" indent="-228600" algn="l" rtl="0" eaLnBrk="0" fontAlgn="base" hangingPunct="0">
        <a:spcBef>
          <a:spcPct val="20000"/>
        </a:spcBef>
        <a:spcAft>
          <a:spcPct val="0"/>
        </a:spcAft>
        <a:buClr>
          <a:srgbClr val="FF9900"/>
        </a:buClr>
        <a:buFont typeface="Wingdings" panose="05000000000000000000" pitchFamily="2" charset="2"/>
        <a:buChar char="u"/>
        <a:defRPr sz="2000" b="1">
          <a:solidFill>
            <a:srgbClr val="FF9900"/>
          </a:solidFill>
          <a:latin typeface="+mj-lt"/>
          <a:ea typeface="+mn-ea"/>
        </a:defRPr>
      </a:lvl3pPr>
      <a:lvl4pPr marL="1600200" indent="-228600" algn="l" rtl="0" eaLnBrk="0" fontAlgn="base" hangingPunct="0">
        <a:lnSpc>
          <a:spcPct val="145000"/>
        </a:lnSpc>
        <a:spcBef>
          <a:spcPct val="20000"/>
        </a:spcBef>
        <a:spcAft>
          <a:spcPct val="0"/>
        </a:spcAft>
        <a:buBlip>
          <a:blip r:embed="rId15"/>
        </a:buBlip>
        <a:defRPr b="1">
          <a:solidFill>
            <a:srgbClr val="800080"/>
          </a:solidFill>
          <a:latin typeface="+mn-lt"/>
          <a:ea typeface="楷体_GB2312" pitchFamily="49" charset="-122"/>
        </a:defRPr>
      </a:lvl4pPr>
      <a:lvl5pPr marL="2057400" indent="-228600" algn="l" rtl="0" eaLnBrk="0" fontAlgn="base" hangingPunct="0">
        <a:spcBef>
          <a:spcPct val="20000"/>
        </a:spcBef>
        <a:spcAft>
          <a:spcPct val="0"/>
        </a:spcAft>
        <a:buClr>
          <a:srgbClr val="080808"/>
        </a:buClr>
        <a:buFont typeface="Wingdings" panose="05000000000000000000" pitchFamily="2" charset="2"/>
        <a:buChar char="ü"/>
        <a:defRPr sz="1600">
          <a:solidFill>
            <a:srgbClr val="080808"/>
          </a:solidFill>
          <a:latin typeface="+mj-lt"/>
          <a:ea typeface="+mn-ea"/>
        </a:defRPr>
      </a:lvl5pPr>
      <a:lvl6pPr marL="2514600" indent="-228600" algn="l" rtl="0" fontAlgn="base">
        <a:spcBef>
          <a:spcPct val="20000"/>
        </a:spcBef>
        <a:spcAft>
          <a:spcPct val="0"/>
        </a:spcAft>
        <a:buClr>
          <a:srgbClr val="080808"/>
        </a:buClr>
        <a:buFont typeface="Wingdings" panose="05000000000000000000" pitchFamily="2" charset="2"/>
        <a:buChar char="ü"/>
        <a:defRPr sz="1600">
          <a:solidFill>
            <a:srgbClr val="080808"/>
          </a:solidFill>
          <a:latin typeface="+mj-lt"/>
          <a:ea typeface="+mn-ea"/>
        </a:defRPr>
      </a:lvl6pPr>
      <a:lvl7pPr marL="2971800" indent="-228600" algn="l" rtl="0" fontAlgn="base">
        <a:spcBef>
          <a:spcPct val="20000"/>
        </a:spcBef>
        <a:spcAft>
          <a:spcPct val="0"/>
        </a:spcAft>
        <a:buClr>
          <a:srgbClr val="080808"/>
        </a:buClr>
        <a:buFont typeface="Wingdings" panose="05000000000000000000" pitchFamily="2" charset="2"/>
        <a:buChar char="ü"/>
        <a:defRPr sz="1600">
          <a:solidFill>
            <a:srgbClr val="080808"/>
          </a:solidFill>
          <a:latin typeface="+mj-lt"/>
          <a:ea typeface="+mn-ea"/>
        </a:defRPr>
      </a:lvl7pPr>
      <a:lvl8pPr marL="3429000" indent="-228600" algn="l" rtl="0" fontAlgn="base">
        <a:spcBef>
          <a:spcPct val="20000"/>
        </a:spcBef>
        <a:spcAft>
          <a:spcPct val="0"/>
        </a:spcAft>
        <a:buClr>
          <a:srgbClr val="080808"/>
        </a:buClr>
        <a:buFont typeface="Wingdings" panose="05000000000000000000" pitchFamily="2" charset="2"/>
        <a:buChar char="ü"/>
        <a:defRPr sz="1600">
          <a:solidFill>
            <a:srgbClr val="080808"/>
          </a:solidFill>
          <a:latin typeface="+mj-lt"/>
          <a:ea typeface="+mn-ea"/>
        </a:defRPr>
      </a:lvl8pPr>
      <a:lvl9pPr marL="3886200" indent="-228600" algn="l" rtl="0" fontAlgn="base">
        <a:spcBef>
          <a:spcPct val="20000"/>
        </a:spcBef>
        <a:spcAft>
          <a:spcPct val="0"/>
        </a:spcAft>
        <a:buClr>
          <a:srgbClr val="080808"/>
        </a:buClr>
        <a:buFont typeface="Wingdings" panose="05000000000000000000" pitchFamily="2" charset="2"/>
        <a:buChar char="ü"/>
        <a:defRPr sz="1600">
          <a:solidFill>
            <a:srgbClr val="080808"/>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tile tx="0" ty="0" sx="100000" sy="100000" flip="none" algn="tl"/>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th-TH" altLang="zh-CN"/>
              <a:t>คลิกเพื่อแก้ไขลักษณะต้นแบบชื่อเรื่อง</a:t>
            </a:r>
            <a:endParaRPr lang="en-US" altLang="zh-CN"/>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th-TH" altLang="zh-CN"/>
              <a:t>คลิกเพื่อแก้ไขลักษณะของข้อความต้นแบบ</a:t>
            </a:r>
            <a:endParaRPr lang="en-US" altLang="zh-CN"/>
          </a:p>
          <a:p>
            <a:pPr lvl="1"/>
            <a:r>
              <a:rPr lang="th-TH" altLang="zh-CN"/>
              <a:t>ระดับที่สอง</a:t>
            </a:r>
            <a:endParaRPr lang="en-US" altLang="zh-CN"/>
          </a:p>
          <a:p>
            <a:pPr lvl="2"/>
            <a:r>
              <a:rPr lang="th-TH" altLang="zh-CN"/>
              <a:t>ระดับที่สาม</a:t>
            </a:r>
            <a:endParaRPr lang="en-US" altLang="zh-CN"/>
          </a:p>
          <a:p>
            <a:pPr lvl="3"/>
            <a:r>
              <a:rPr lang="th-TH" altLang="zh-CN"/>
              <a:t>ระดับที่สี่</a:t>
            </a:r>
            <a:endParaRPr lang="en-US" altLang="zh-CN"/>
          </a:p>
          <a:p>
            <a:pPr lvl="4"/>
            <a:r>
              <a:rPr lang="th-TH" altLang="zh-CN"/>
              <a:t>ระดับที่ห้า</a:t>
            </a:r>
            <a:endParaRPr lang="en-US" altLang="zh-CN"/>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a:lvl1pPr>
          </a:lstStyle>
          <a:p>
            <a:pPr>
              <a:defRPr/>
            </a:pPr>
            <a:fld id="{7BD8C93E-B85F-4FC8-BCB8-41A1A7DF67F4}" type="datetime1">
              <a:rPr lang="en-US" altLang="zh-CN"/>
            </a:fld>
            <a:endParaRPr lang="th-TH"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a:lvl1pPr>
          </a:lstStyle>
          <a:p>
            <a:pPr>
              <a:defRPr/>
            </a:pPr>
            <a:endParaRPr lang="th-TH"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smtClean="0">
                <a:ea typeface="宋体" pitchFamily="2" charset="-122"/>
              </a:defRPr>
            </a:lvl1pPr>
          </a:lstStyle>
          <a:p>
            <a:pPr>
              <a:defRPr/>
            </a:pPr>
            <a:fld id="{CB9CB26B-39C2-4EAE-8775-0879276DBD9A}" type="slidenum">
              <a:rPr lang="en-US" altLang="zh-CN"/>
            </a:fld>
            <a:endParaRPr lang="th-TH" altLang="zh-CN">
              <a:ea typeface="+mn-ea"/>
            </a:endParaRPr>
          </a:p>
        </p:txBody>
      </p:sp>
      <p:sp>
        <p:nvSpPr>
          <p:cNvPr id="1031" name="Line 7"/>
          <p:cNvSpPr>
            <a:spLocks noChangeShapeType="1"/>
          </p:cNvSpPr>
          <p:nvPr userDrawn="1"/>
        </p:nvSpPr>
        <p:spPr bwMode="auto">
          <a:xfrm>
            <a:off x="0" y="533400"/>
            <a:ext cx="9144000" cy="0"/>
          </a:xfrm>
          <a:prstGeom prst="line">
            <a:avLst/>
          </a:prstGeom>
          <a:noFill/>
          <a:ln w="57150" cmpd="thickThin">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cs typeface="Angsana New" pitchFamily="18" charset="-34"/>
        </a:defRPr>
      </a:lvl2pPr>
      <a:lvl3pPr algn="ctr" rtl="0" eaLnBrk="0" fontAlgn="base" hangingPunct="0">
        <a:spcBef>
          <a:spcPct val="0"/>
        </a:spcBef>
        <a:spcAft>
          <a:spcPct val="0"/>
        </a:spcAft>
        <a:defRPr sz="4400">
          <a:solidFill>
            <a:schemeClr val="tx2"/>
          </a:solidFill>
          <a:latin typeface="Times New Roman" panose="02020603050405020304" pitchFamily="18" charset="0"/>
          <a:cs typeface="Angsana New" pitchFamily="18" charset="-34"/>
        </a:defRPr>
      </a:lvl3pPr>
      <a:lvl4pPr algn="ctr" rtl="0" eaLnBrk="0" fontAlgn="base" hangingPunct="0">
        <a:spcBef>
          <a:spcPct val="0"/>
        </a:spcBef>
        <a:spcAft>
          <a:spcPct val="0"/>
        </a:spcAft>
        <a:defRPr sz="4400">
          <a:solidFill>
            <a:schemeClr val="tx2"/>
          </a:solidFill>
          <a:latin typeface="Times New Roman" panose="02020603050405020304" pitchFamily="18" charset="0"/>
          <a:cs typeface="Angsana New" pitchFamily="18" charset="-34"/>
        </a:defRPr>
      </a:lvl4pPr>
      <a:lvl5pPr algn="ctr" rtl="0" eaLnBrk="0" fontAlgn="base" hangingPunct="0">
        <a:spcBef>
          <a:spcPct val="0"/>
        </a:spcBef>
        <a:spcAft>
          <a:spcPct val="0"/>
        </a:spcAft>
        <a:defRPr sz="4400">
          <a:solidFill>
            <a:schemeClr val="tx2"/>
          </a:solidFill>
          <a:latin typeface="Times New Roman" panose="02020603050405020304" pitchFamily="18" charset="0"/>
          <a:cs typeface="Angsana New" pitchFamily="18" charset="-34"/>
        </a:defRPr>
      </a:lvl5pPr>
      <a:lvl6pPr marL="457200" algn="ctr" rtl="0" fontAlgn="base">
        <a:spcBef>
          <a:spcPct val="0"/>
        </a:spcBef>
        <a:spcAft>
          <a:spcPct val="0"/>
        </a:spcAft>
        <a:defRPr sz="4400">
          <a:solidFill>
            <a:schemeClr val="tx2"/>
          </a:solidFill>
          <a:latin typeface="Times New Roman" panose="02020603050405020304" pitchFamily="18" charset="0"/>
          <a:cs typeface="Angsana New" pitchFamily="18" charset="-34"/>
        </a:defRPr>
      </a:lvl6pPr>
      <a:lvl7pPr marL="914400" algn="ctr" rtl="0" fontAlgn="base">
        <a:spcBef>
          <a:spcPct val="0"/>
        </a:spcBef>
        <a:spcAft>
          <a:spcPct val="0"/>
        </a:spcAft>
        <a:defRPr sz="4400">
          <a:solidFill>
            <a:schemeClr val="tx2"/>
          </a:solidFill>
          <a:latin typeface="Times New Roman" panose="02020603050405020304" pitchFamily="18" charset="0"/>
          <a:cs typeface="Angsana New" pitchFamily="18" charset="-34"/>
        </a:defRPr>
      </a:lvl7pPr>
      <a:lvl8pPr marL="1371600" algn="ctr" rtl="0" fontAlgn="base">
        <a:spcBef>
          <a:spcPct val="0"/>
        </a:spcBef>
        <a:spcAft>
          <a:spcPct val="0"/>
        </a:spcAft>
        <a:defRPr sz="4400">
          <a:solidFill>
            <a:schemeClr val="tx2"/>
          </a:solidFill>
          <a:latin typeface="Times New Roman" panose="02020603050405020304" pitchFamily="18" charset="0"/>
          <a:cs typeface="Angsana New" pitchFamily="18" charset="-34"/>
        </a:defRPr>
      </a:lvl8pPr>
      <a:lvl9pPr marL="1828800" algn="ctr" rtl="0" fontAlgn="base">
        <a:spcBef>
          <a:spcPct val="0"/>
        </a:spcBef>
        <a:spcAft>
          <a:spcPct val="0"/>
        </a:spcAft>
        <a:defRPr sz="4400">
          <a:solidFill>
            <a:schemeClr val="tx2"/>
          </a:solidFill>
          <a:latin typeface="Times New Roman" panose="02020603050405020304" pitchFamily="18" charset="0"/>
          <a:cs typeface="Angsana New" pitchFamily="18" charset="-34"/>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CA3C84-B78A-4974-AD61-9619B9242517}"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315E3-D7D1-4FA2-8126-810FBC697110}"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aphicFrame>
        <p:nvGraphicFramePr>
          <p:cNvPr id="1026" name="对象 1025"/>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58391" name="" r:id="rId13" imgW="9563100" imgH="1600200" progId="Photoshop.Image.6">
                  <p:embed/>
                </p:oleObj>
              </mc:Choice>
              <mc:Fallback>
                <p:oleObj name="" r:id="rId13" imgW="9563100" imgH="1600200" progId="Photoshop.Image.6">
                  <p:embed/>
                  <p:pic>
                    <p:nvPicPr>
                      <p:cNvPr id="0" name="图片 5839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27" name="任意多边形 1026"/>
          <p:cNvSpPr>
            <a:spLocks noChangeArrowheads="1"/>
          </p:cNvSpPr>
          <p:nvPr/>
        </p:nvSpPr>
        <p:spPr bwMode="auto">
          <a:xfrm>
            <a:off x="-9525" y="44450"/>
            <a:ext cx="9153525" cy="1620838"/>
          </a:xfrm>
          <a:custGeom>
            <a:avLst/>
            <a:gdLst>
              <a:gd name="T0" fmla="*/ 6 w 5767"/>
              <a:gd name="T1" fmla="*/ 109 h 1021"/>
              <a:gd name="T2" fmla="*/ 1427 w 5767"/>
              <a:gd name="T3" fmla="*/ 46 h 1021"/>
              <a:gd name="T4" fmla="*/ 4032 w 5767"/>
              <a:gd name="T5" fmla="*/ 255 h 1021"/>
              <a:gd name="T6" fmla="*/ 5767 w 5767"/>
              <a:gd name="T7" fmla="*/ 0 h 1021"/>
              <a:gd name="T8" fmla="*/ 5767 w 5767"/>
              <a:gd name="T9" fmla="*/ 776 h 1021"/>
              <a:gd name="T10" fmla="*/ 4065 w 5767"/>
              <a:gd name="T11" fmla="*/ 831 h 1021"/>
              <a:gd name="T12" fmla="*/ 1984 w 5767"/>
              <a:gd name="T13" fmla="*/ 674 h 1021"/>
              <a:gd name="T14" fmla="*/ 14 w 5767"/>
              <a:gd name="T15" fmla="*/ 995 h 1021"/>
              <a:gd name="T16" fmla="*/ 6 w 5767"/>
              <a:gd name="T17" fmla="*/ 10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0999"/>
            </a:schemeClr>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fontAlgn="base">
              <a:spcBef>
                <a:spcPct val="0"/>
              </a:spcBef>
              <a:spcAft>
                <a:spcPct val="0"/>
              </a:spcAft>
              <a:buFont typeface="Arial" panose="020B0604020202090204" pitchFamily="34" charset="0"/>
              <a:buNone/>
              <a:defRPr/>
            </a:pPr>
            <a:endParaRPr lang="zh-CN" altLang="en-US" smtClean="0">
              <a:solidFill>
                <a:srgbClr val="000000"/>
              </a:solidFill>
            </a:endParaRPr>
          </a:p>
        </p:txBody>
      </p:sp>
      <p:sp>
        <p:nvSpPr>
          <p:cNvPr id="1028" name="任意多边形 1027"/>
          <p:cNvSpPr>
            <a:spLocks noChangeArrowheads="1"/>
          </p:cNvSpPr>
          <p:nvPr/>
        </p:nvSpPr>
        <p:spPr bwMode="auto">
          <a:xfrm>
            <a:off x="-19050" y="261938"/>
            <a:ext cx="9159875" cy="1006475"/>
          </a:xfrm>
          <a:custGeom>
            <a:avLst/>
            <a:gdLst>
              <a:gd name="T0" fmla="*/ 20 w 5771"/>
              <a:gd name="T1" fmla="*/ 109 h 634"/>
              <a:gd name="T2" fmla="*/ 1442 w 5771"/>
              <a:gd name="T3" fmla="*/ 3 h 634"/>
              <a:gd name="T4" fmla="*/ 4150 w 5771"/>
              <a:gd name="T5" fmla="*/ 148 h 634"/>
              <a:gd name="T6" fmla="*/ 5771 w 5771"/>
              <a:gd name="T7" fmla="*/ 37 h 634"/>
              <a:gd name="T8" fmla="*/ 5771 w 5771"/>
              <a:gd name="T9" fmla="*/ 557 h 634"/>
              <a:gd name="T10" fmla="*/ 3942 w 5771"/>
              <a:gd name="T11" fmla="*/ 592 h 634"/>
              <a:gd name="T12" fmla="*/ 1839 w 5771"/>
              <a:gd name="T13" fmla="*/ 456 h 634"/>
              <a:gd name="T14" fmla="*/ 6 w 5771"/>
              <a:gd name="T15" fmla="*/ 620 h 634"/>
              <a:gd name="T16" fmla="*/ 20 w 5771"/>
              <a:gd name="T17" fmla="*/ 109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fontAlgn="base">
              <a:spcBef>
                <a:spcPct val="0"/>
              </a:spcBef>
              <a:spcAft>
                <a:spcPct val="0"/>
              </a:spcAft>
              <a:buFont typeface="Arial" panose="020B0604020202090204" pitchFamily="34" charset="0"/>
              <a:buNone/>
              <a:defRPr/>
            </a:pPr>
            <a:endParaRPr lang="zh-CN" altLang="en-US" smtClean="0">
              <a:solidFill>
                <a:srgbClr val="000000"/>
              </a:solidFill>
            </a:endParaRPr>
          </a:p>
        </p:txBody>
      </p:sp>
      <p:grpSp>
        <p:nvGrpSpPr>
          <p:cNvPr id="1029" name="组合 1028"/>
          <p:cNvGrpSpPr/>
          <p:nvPr/>
        </p:nvGrpSpPr>
        <p:grpSpPr bwMode="auto">
          <a:xfrm>
            <a:off x="7740650" y="347663"/>
            <a:ext cx="387350" cy="366712"/>
            <a:chOff x="0" y="0"/>
            <a:chExt cx="288" cy="288"/>
          </a:xfrm>
        </p:grpSpPr>
        <p:sp>
          <p:nvSpPr>
            <p:cNvPr id="2" name="椭圆 1029"/>
            <p:cNvSpPr>
              <a:spLocks noChangeArrowheads="1"/>
            </p:cNvSpPr>
            <p:nvPr userDrawn="1"/>
          </p:nvSpPr>
          <p:spPr bwMode="auto">
            <a:xfrm>
              <a:off x="0" y="0"/>
              <a:ext cx="288" cy="288"/>
            </a:xfrm>
            <a:prstGeom prst="ellipse">
              <a:avLst/>
            </a:prstGeom>
            <a:gradFill rotWithShape="1">
              <a:gsLst>
                <a:gs pos="0">
                  <a:srgbClr val="C7CEE9"/>
                </a:gs>
                <a:gs pos="100000">
                  <a:schemeClr val="tx2">
                    <a:alpha val="3100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fontAlgn="base">
                <a:spcBef>
                  <a:spcPct val="0"/>
                </a:spcBef>
                <a:spcAft>
                  <a:spcPct val="0"/>
                </a:spcAft>
                <a:buFont typeface="Arial" panose="020B0604020202090204" pitchFamily="34" charset="0"/>
                <a:buNone/>
                <a:defRPr/>
              </a:pPr>
              <a:endParaRPr lang="zh-CN" altLang="en-US" smtClean="0">
                <a:solidFill>
                  <a:srgbClr val="000000"/>
                </a:solidFill>
              </a:endParaRPr>
            </a:p>
          </p:txBody>
        </p:sp>
        <p:sp>
          <p:nvSpPr>
            <p:cNvPr id="3" name="椭圆 1030"/>
            <p:cNvSpPr>
              <a:spLocks noChangeArrowheads="1"/>
            </p:cNvSpPr>
            <p:nvPr userDrawn="1"/>
          </p:nvSpPr>
          <p:spPr bwMode="auto">
            <a:xfrm>
              <a:off x="0" y="0"/>
              <a:ext cx="192" cy="192"/>
            </a:xfrm>
            <a:prstGeom prst="ellipse">
              <a:avLst/>
            </a:prstGeom>
            <a:gradFill rotWithShape="1">
              <a:gsLst>
                <a:gs pos="0">
                  <a:schemeClr val="bg1"/>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fontAlgn="base">
                <a:spcBef>
                  <a:spcPct val="0"/>
                </a:spcBef>
                <a:spcAft>
                  <a:spcPct val="0"/>
                </a:spcAft>
                <a:buFont typeface="Arial" panose="020B0604020202090204" pitchFamily="34" charset="0"/>
                <a:buNone/>
                <a:defRPr/>
              </a:pPr>
              <a:endParaRPr lang="zh-CN" altLang="en-US" smtClean="0">
                <a:solidFill>
                  <a:srgbClr val="000000"/>
                </a:solidFill>
              </a:endParaRPr>
            </a:p>
          </p:txBody>
        </p:sp>
      </p:grpSp>
      <p:grpSp>
        <p:nvGrpSpPr>
          <p:cNvPr id="1030" name="组合 1031"/>
          <p:cNvGrpSpPr/>
          <p:nvPr/>
        </p:nvGrpSpPr>
        <p:grpSpPr bwMode="auto">
          <a:xfrm>
            <a:off x="8153400" y="127000"/>
            <a:ext cx="609600" cy="592138"/>
            <a:chOff x="0" y="0"/>
            <a:chExt cx="576" cy="576"/>
          </a:xfrm>
        </p:grpSpPr>
        <p:sp>
          <p:nvSpPr>
            <p:cNvPr id="1033" name="椭圆 1032"/>
            <p:cNvSpPr>
              <a:spLocks noChangeArrowheads="1"/>
            </p:cNvSpPr>
            <p:nvPr userDrawn="1"/>
          </p:nvSpPr>
          <p:spPr bwMode="auto">
            <a:xfrm>
              <a:off x="0" y="0"/>
              <a:ext cx="576" cy="576"/>
            </a:xfrm>
            <a:prstGeom prst="ellipse">
              <a:avLst/>
            </a:prstGeom>
            <a:solidFill>
              <a:schemeClr val="accent1">
                <a:alpha val="53000"/>
              </a:schemeClr>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fontAlgn="base">
                <a:spcBef>
                  <a:spcPct val="0"/>
                </a:spcBef>
                <a:spcAft>
                  <a:spcPct val="0"/>
                </a:spcAft>
                <a:buFont typeface="Arial" panose="020B0604020202090204" pitchFamily="34" charset="0"/>
                <a:buNone/>
                <a:defRPr/>
              </a:pPr>
              <a:endParaRPr lang="zh-CN" altLang="en-US" smtClean="0">
                <a:solidFill>
                  <a:srgbClr val="000000"/>
                </a:solidFill>
              </a:endParaRPr>
            </a:p>
          </p:txBody>
        </p:sp>
        <p:sp>
          <p:nvSpPr>
            <p:cNvPr id="1034" name="椭圆 1033"/>
            <p:cNvSpPr>
              <a:spLocks noChangeArrowheads="1"/>
            </p:cNvSpPr>
            <p:nvPr userDrawn="1"/>
          </p:nvSpPr>
          <p:spPr bwMode="auto">
            <a:xfrm>
              <a:off x="0" y="96"/>
              <a:ext cx="480" cy="385"/>
            </a:xfrm>
            <a:prstGeom prst="ellipse">
              <a:avLst/>
            </a:prstGeom>
            <a:gradFill rotWithShape="1">
              <a:gsLst>
                <a:gs pos="0">
                  <a:schemeClr val="bg1"/>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fontAlgn="base">
                <a:spcBef>
                  <a:spcPct val="0"/>
                </a:spcBef>
                <a:spcAft>
                  <a:spcPct val="0"/>
                </a:spcAft>
                <a:buFont typeface="Arial" panose="020B0604020202090204" pitchFamily="34" charset="0"/>
                <a:buNone/>
                <a:defRPr/>
              </a:pPr>
              <a:endParaRPr lang="zh-CN" altLang="en-US" smtClean="0">
                <a:solidFill>
                  <a:srgbClr val="000000"/>
                </a:solidFill>
              </a:endParaRPr>
            </a:p>
          </p:txBody>
        </p:sp>
      </p:grpSp>
      <p:sp>
        <p:nvSpPr>
          <p:cNvPr id="1031" name="文本占位符 1034"/>
          <p:cNvSpPr>
            <a:spLocks noGrp="1" noChangeArrowheads="1"/>
          </p:cNvSpPr>
          <p:nvPr>
            <p:ph type="body" idx="4294967295"/>
          </p:nvPr>
        </p:nvSpPr>
        <p:spPr bwMode="auto">
          <a:xfrm>
            <a:off x="395288" y="1268413"/>
            <a:ext cx="8424862" cy="505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p:txBody>
      </p:sp>
      <p:sp>
        <p:nvSpPr>
          <p:cNvPr id="1036" name="日期占位符 1035"/>
          <p:cNvSpPr>
            <a:spLocks noGrp="1"/>
          </p:cNvSpPr>
          <p:nvPr>
            <p:ph type="dt" sz="half" idx="2"/>
          </p:nvPr>
        </p:nvSpPr>
        <p:spPr>
          <a:xfrm>
            <a:off x="457200" y="6400800"/>
            <a:ext cx="2133600" cy="320675"/>
          </a:xfrm>
          <a:prstGeom prst="rect">
            <a:avLst/>
          </a:prstGeom>
          <a:noFill/>
          <a:ln w="9525">
            <a:noFill/>
          </a:ln>
        </p:spPr>
        <p:txBody>
          <a:bodyPr/>
          <a:lstStyle>
            <a:lvl1pPr eaLnBrk="1" hangingPunct="1">
              <a:buFont typeface="Arial" panose="020B0604020202090204" pitchFamily="34" charset="0"/>
              <a:buNone/>
              <a:defRPr sz="1400" noProof="1">
                <a:latin typeface="Arial" panose="020B0604020202090204" pitchFamily="34" charset="0"/>
              </a:defRPr>
            </a:lvl1pPr>
          </a:lstStyle>
          <a:p>
            <a:pPr fontAlgn="base">
              <a:spcBef>
                <a:spcPct val="0"/>
              </a:spcBef>
              <a:spcAft>
                <a:spcPct val="0"/>
              </a:spcAft>
              <a:defRPr/>
            </a:pPr>
            <a:endParaRPr lang="zh-CN" altLang="en-US">
              <a:solidFill>
                <a:srgbClr val="000000"/>
              </a:solidFill>
              <a:ea typeface="宋体" pitchFamily="2" charset="-122"/>
            </a:endParaRPr>
          </a:p>
        </p:txBody>
      </p:sp>
      <p:sp>
        <p:nvSpPr>
          <p:cNvPr id="1037" name="页脚占位符 1036"/>
          <p:cNvSpPr>
            <a:spLocks noGrp="1"/>
          </p:cNvSpPr>
          <p:nvPr>
            <p:ph type="ftr" sz="quarter" idx="3"/>
          </p:nvPr>
        </p:nvSpPr>
        <p:spPr>
          <a:xfrm>
            <a:off x="3124200" y="6400800"/>
            <a:ext cx="2895600" cy="320675"/>
          </a:xfrm>
          <a:prstGeom prst="rect">
            <a:avLst/>
          </a:prstGeom>
          <a:noFill/>
          <a:ln w="9525">
            <a:noFill/>
          </a:ln>
        </p:spPr>
        <p:txBody>
          <a:bodyPr/>
          <a:lstStyle>
            <a:lvl1pPr algn="ctr" eaLnBrk="1" hangingPunct="1">
              <a:buFont typeface="Arial" panose="020B0604020202090204" pitchFamily="34" charset="0"/>
              <a:buNone/>
              <a:defRPr sz="1400" noProof="1">
                <a:latin typeface="Arial" panose="020B0604020202090204" pitchFamily="34" charset="0"/>
              </a:defRPr>
            </a:lvl1pPr>
          </a:lstStyle>
          <a:p>
            <a:pPr fontAlgn="base">
              <a:spcBef>
                <a:spcPct val="0"/>
              </a:spcBef>
              <a:spcAft>
                <a:spcPct val="0"/>
              </a:spcAft>
              <a:defRPr/>
            </a:pPr>
            <a:endParaRPr lang="zh-CN" altLang="en-US">
              <a:solidFill>
                <a:srgbClr val="000000"/>
              </a:solidFill>
              <a:ea typeface="宋体" pitchFamily="2" charset="-122"/>
            </a:endParaRPr>
          </a:p>
        </p:txBody>
      </p:sp>
      <p:sp>
        <p:nvSpPr>
          <p:cNvPr id="1038" name="灯片编号占位符 1037"/>
          <p:cNvSpPr>
            <a:spLocks noGrp="1"/>
          </p:cNvSpPr>
          <p:nvPr>
            <p:ph type="sldNum" sz="quarter" idx="4"/>
          </p:nvPr>
        </p:nvSpPr>
        <p:spPr>
          <a:xfrm>
            <a:off x="6553200" y="6400800"/>
            <a:ext cx="2133600" cy="320675"/>
          </a:xfrm>
          <a:prstGeom prst="rect">
            <a:avLst/>
          </a:prstGeom>
          <a:noFill/>
          <a:ln w="9525">
            <a:noFill/>
          </a:ln>
        </p:spPr>
        <p:txBody>
          <a:bodyPr/>
          <a:lstStyle>
            <a:lvl1pPr algn="r" eaLnBrk="1" hangingPunct="1">
              <a:buFont typeface="Arial" panose="020B0604020202090204" pitchFamily="34" charset="0"/>
              <a:buNone/>
              <a:defRPr sz="1400" noProof="1">
                <a:latin typeface="Arial" panose="020B0604020202090204" pitchFamily="34" charset="0"/>
              </a:defRPr>
            </a:lvl1pPr>
          </a:lstStyle>
          <a:p>
            <a:pPr fontAlgn="base">
              <a:spcBef>
                <a:spcPct val="0"/>
              </a:spcBef>
              <a:spcAft>
                <a:spcPct val="0"/>
              </a:spcAft>
              <a:defRPr/>
            </a:pPr>
            <a:fld id="{917BA6F1-C2E6-4474-A525-95945443DB48}" type="slidenum">
              <a:rPr lang="zh-CN" altLang="en-US">
                <a:solidFill>
                  <a:srgbClr val="000000"/>
                </a:solidFill>
                <a:ea typeface="宋体" pitchFamily="2" charset="-122"/>
              </a:rPr>
            </a:fld>
            <a:endParaRPr lang="zh-CN" altLang="en-US">
              <a:solidFill>
                <a:srgbClr val="000000"/>
              </a:solidFill>
              <a:ea typeface="宋体" pitchFamily="2" charset="-122"/>
            </a:endParaRPr>
          </a:p>
        </p:txBody>
      </p:sp>
      <p:sp>
        <p:nvSpPr>
          <p:cNvPr id="1035" name="标题 1038"/>
          <p:cNvSpPr>
            <a:spLocks noGrp="1" noChangeArrowheads="1"/>
          </p:cNvSpPr>
          <p:nvPr>
            <p:ph type="title" idx="9"/>
          </p:nvPr>
        </p:nvSpPr>
        <p:spPr bwMode="auto">
          <a:xfrm>
            <a:off x="179388" y="344488"/>
            <a:ext cx="73914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grpSp>
        <p:nvGrpSpPr>
          <p:cNvPr id="4" name="组合 1039"/>
          <p:cNvGrpSpPr/>
          <p:nvPr/>
        </p:nvGrpSpPr>
        <p:grpSpPr bwMode="auto">
          <a:xfrm>
            <a:off x="7956550" y="142875"/>
            <a:ext cx="1079500" cy="693738"/>
            <a:chOff x="0" y="0"/>
            <a:chExt cx="680" cy="437"/>
          </a:xfrm>
        </p:grpSpPr>
        <p:sp>
          <p:nvSpPr>
            <p:cNvPr id="1041" name="文本框 1040"/>
            <p:cNvSpPr txBox="1">
              <a:spLocks noChangeArrowheads="1"/>
            </p:cNvSpPr>
            <p:nvPr/>
          </p:nvSpPr>
          <p:spPr bwMode="auto">
            <a:xfrm>
              <a:off x="0" y="111"/>
              <a:ext cx="680" cy="326"/>
            </a:xfrm>
            <a:prstGeom prst="rect">
              <a:avLst/>
            </a:prstGeom>
            <a:noFill/>
            <a:ln>
              <a:noFill/>
            </a:ln>
            <a:effectLst>
              <a:outerShdw dist="35921"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algn="ctr" fontAlgn="base">
                <a:spcBef>
                  <a:spcPct val="0"/>
                </a:spcBef>
                <a:spcAft>
                  <a:spcPct val="0"/>
                </a:spcAft>
                <a:buFont typeface="Arial" panose="020B0604020202090204" pitchFamily="34" charset="0"/>
                <a:buNone/>
                <a:defRPr/>
              </a:pPr>
              <a:r>
                <a:rPr lang="en-US" altLang="zh-CN" sz="1400" b="1" smtClean="0">
                  <a:solidFill>
                    <a:srgbClr val="233DA9"/>
                  </a:solidFill>
                </a:rPr>
                <a:t>Computer Graphics</a:t>
              </a:r>
              <a:endParaRPr lang="en-US" altLang="zh-CN" sz="1400" b="1" smtClean="0">
                <a:solidFill>
                  <a:srgbClr val="233DA9"/>
                </a:solidFill>
              </a:endParaRPr>
            </a:p>
          </p:txBody>
        </p:sp>
        <p:sp>
          <p:nvSpPr>
            <p:cNvPr id="1042" name="新月形 1041"/>
            <p:cNvSpPr>
              <a:spLocks noChangeArrowheads="1"/>
            </p:cNvSpPr>
            <p:nvPr/>
          </p:nvSpPr>
          <p:spPr bwMode="auto">
            <a:xfrm rot="5400000">
              <a:off x="248" y="-185"/>
              <a:ext cx="172" cy="542"/>
            </a:xfrm>
            <a:prstGeom prst="moon">
              <a:avLst>
                <a:gd name="adj" fmla="val 21208"/>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fontAlgn="base">
                <a:spcBef>
                  <a:spcPct val="0"/>
                </a:spcBef>
                <a:spcAft>
                  <a:spcPct val="0"/>
                </a:spcAft>
                <a:buFont typeface="Arial" panose="020B0604020202090204" pitchFamily="34" charset="0"/>
                <a:buNone/>
                <a:defRPr/>
              </a:pPr>
              <a:endParaRPr lang="zh-CN" altLang="en-US" smtClean="0">
                <a:solidFill>
                  <a:srgbClr val="000000"/>
                </a:solidFill>
              </a:endParaRPr>
            </a:p>
          </p:txBody>
        </p:sp>
      </p:gr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rtl="0" eaLnBrk="0" fontAlgn="base" hangingPunct="0">
        <a:spcBef>
          <a:spcPct val="0"/>
        </a:spcBef>
        <a:spcAft>
          <a:spcPct val="0"/>
        </a:spcAft>
        <a:buFont typeface="Arial" panose="020B0604020202090204" pitchFamily="34" charset="0"/>
        <a:defRPr sz="3200" kern="1200">
          <a:solidFill>
            <a:schemeClr val="tx1"/>
          </a:solidFill>
          <a:latin typeface="+mj-lt"/>
          <a:ea typeface="+mj-ea"/>
          <a:cs typeface="+mj-cs"/>
        </a:defRPr>
      </a:lvl1pPr>
      <a:lvl2pPr algn="l" rtl="0" eaLnBrk="0" fontAlgn="base" hangingPunct="0">
        <a:spcBef>
          <a:spcPct val="0"/>
        </a:spcBef>
        <a:spcAft>
          <a:spcPct val="0"/>
        </a:spcAft>
        <a:buFont typeface="Arial" panose="020B0604020202090204" pitchFamily="34" charset="0"/>
        <a:defRPr sz="3200">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buFont typeface="Arial" panose="020B0604020202090204" pitchFamily="34" charset="0"/>
        <a:defRPr sz="3200">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buFont typeface="Arial" panose="020B0604020202090204" pitchFamily="34" charset="0"/>
        <a:defRPr sz="3200">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buFont typeface="Arial" panose="020B0604020202090204" pitchFamily="34" charset="0"/>
        <a:defRPr sz="3200">
          <a:solidFill>
            <a:schemeClr val="tx1"/>
          </a:solidFill>
          <a:latin typeface="黑体" panose="02010609060101010101" pitchFamily="49" charset="-122"/>
          <a:ea typeface="黑体" panose="02010609060101010101" pitchFamily="49" charset="-122"/>
        </a:defRPr>
      </a:lvl5pPr>
      <a:lvl6pPr marL="457200" algn="l" rtl="0" fontAlgn="base">
        <a:spcBef>
          <a:spcPct val="0"/>
        </a:spcBef>
        <a:spcAft>
          <a:spcPct val="0"/>
        </a:spcAft>
        <a:buFont typeface="Arial" panose="020B0604020202090204" pitchFamily="34" charset="0"/>
        <a:defRPr sz="3200">
          <a:solidFill>
            <a:schemeClr val="tx1"/>
          </a:solidFill>
          <a:latin typeface="黑体" panose="02010609060101010101" pitchFamily="49" charset="-122"/>
          <a:ea typeface="黑体" panose="02010609060101010101" pitchFamily="49" charset="-122"/>
        </a:defRPr>
      </a:lvl6pPr>
      <a:lvl7pPr marL="914400" algn="l" rtl="0" fontAlgn="base">
        <a:spcBef>
          <a:spcPct val="0"/>
        </a:spcBef>
        <a:spcAft>
          <a:spcPct val="0"/>
        </a:spcAft>
        <a:buFont typeface="Arial" panose="020B0604020202090204" pitchFamily="34" charset="0"/>
        <a:defRPr sz="3200">
          <a:solidFill>
            <a:schemeClr val="tx1"/>
          </a:solidFill>
          <a:latin typeface="黑体" panose="02010609060101010101" pitchFamily="49" charset="-122"/>
          <a:ea typeface="黑体" panose="02010609060101010101" pitchFamily="49" charset="-122"/>
        </a:defRPr>
      </a:lvl7pPr>
      <a:lvl8pPr marL="1371600" algn="l" rtl="0" fontAlgn="base">
        <a:spcBef>
          <a:spcPct val="0"/>
        </a:spcBef>
        <a:spcAft>
          <a:spcPct val="0"/>
        </a:spcAft>
        <a:buFont typeface="Arial" panose="020B0604020202090204" pitchFamily="34" charset="0"/>
        <a:defRPr sz="3200">
          <a:solidFill>
            <a:schemeClr val="tx1"/>
          </a:solidFill>
          <a:latin typeface="黑体" panose="02010609060101010101" pitchFamily="49" charset="-122"/>
          <a:ea typeface="黑体" panose="02010609060101010101" pitchFamily="49" charset="-122"/>
        </a:defRPr>
      </a:lvl8pPr>
      <a:lvl9pPr marL="1828800" algn="l" rtl="0" fontAlgn="base">
        <a:spcBef>
          <a:spcPct val="0"/>
        </a:spcBef>
        <a:spcAft>
          <a:spcPct val="0"/>
        </a:spcAft>
        <a:buFont typeface="Arial" panose="020B0604020202090204" pitchFamily="34" charset="0"/>
        <a:defRPr sz="3200">
          <a:solidFill>
            <a:schemeClr val="tx1"/>
          </a:solidFill>
          <a:latin typeface="黑体" panose="02010609060101010101" pitchFamily="49" charset="-122"/>
          <a:ea typeface="黑体" panose="02010609060101010101" pitchFamily="49"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tx1"/>
        </a:buClr>
        <a:buFont typeface="Wingdings" panose="05000000000000000000" pitchFamily="2" charset="2"/>
        <a:buChar char="•"/>
        <a:defRPr sz="22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Arial" panose="020B0604020202090204" pitchFamily="34" charset="0"/>
          <a:ea typeface="+mn-ea"/>
          <a:cs typeface="+mn-cs"/>
        </a:defRPr>
      </a:lvl4pPr>
      <a:lvl5pPr marL="2057400" lvl="4"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Arial" panose="020B0604020202090204" pitchFamily="34" charset="0"/>
          <a:ea typeface="+mn-ea"/>
          <a:cs typeface="+mn-cs"/>
        </a:defRPr>
      </a:lvl5pPr>
      <a:lvl6pPr marL="2514600" lvl="5"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Arial" panose="020B0604020202090204" pitchFamily="34" charset="0"/>
          <a:ea typeface="+mn-ea"/>
          <a:cs typeface="+mn-cs"/>
        </a:defRPr>
      </a:lvl6pPr>
      <a:lvl7pPr marL="2971800" lvl="6"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Arial" panose="020B0604020202090204" pitchFamily="34" charset="0"/>
          <a:ea typeface="+mn-ea"/>
          <a:cs typeface="+mn-cs"/>
        </a:defRPr>
      </a:lvl7pPr>
      <a:lvl8pPr marL="3429000" lvl="7"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Arial" panose="020B0604020202090204" pitchFamily="34" charset="0"/>
          <a:ea typeface="+mn-ea"/>
          <a:cs typeface="+mn-cs"/>
        </a:defRPr>
      </a:lvl8pPr>
      <a:lvl9pPr marL="3886200" lvl="8" indent="-228600" algn="l" defTabSz="91440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Arial" panose="020B0604020202090204" pitchFamily="34" charset="0"/>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90204" pitchFamily="34" charset="0"/>
        <a:buNone/>
        <a:defRPr sz="2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宋体" pitchFamily="2" charset="-122"/>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fld id="{0F42E4F3-8998-4D91-93D7-A2C7F890EA26}" type="datetimeFigureOut">
              <a:rPr lang="en-US" smtClean="0">
                <a:solidFill>
                  <a:prstClr val="black">
                    <a:tint val="75000"/>
                  </a:prstClr>
                </a:solidFill>
                <a:latin typeface="Arial" panose="020B0604020202090204" pitchFamily="34" charset="0"/>
                <a:ea typeface="宋体" pitchFamily="2" charset="-122"/>
              </a:rPr>
            </a:fld>
            <a:endParaRPr lang="en-US">
              <a:solidFill>
                <a:prstClr val="black">
                  <a:tint val="75000"/>
                </a:prstClr>
              </a:solidFill>
              <a:latin typeface="Arial" panose="020B0604020202090204" pitchFamily="34" charset="0"/>
              <a:ea typeface="宋体" pitchFamily="2" charset="-122"/>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solidFill>
                <a:prstClr val="black">
                  <a:tint val="75000"/>
                </a:prstClr>
              </a:solidFill>
              <a:latin typeface="Arial" panose="020B0604020202090204" pitchFamily="34" charset="0"/>
              <a:ea typeface="宋体" pitchFamily="2" charset="-122"/>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A1AEE1CE-8065-4F07-933F-F171527DB3E1}" type="slidenum">
              <a:rPr lang="en-US" smtClean="0">
                <a:solidFill>
                  <a:prstClr val="black">
                    <a:tint val="75000"/>
                  </a:prstClr>
                </a:solidFill>
                <a:latin typeface="Arial" panose="020B0604020202090204" pitchFamily="34" charset="0"/>
                <a:ea typeface="宋体" pitchFamily="2" charset="-122"/>
              </a:rPr>
            </a:fld>
            <a:endParaRPr lang="en-US">
              <a:solidFill>
                <a:prstClr val="black">
                  <a:tint val="75000"/>
                </a:prstClr>
              </a:solidFill>
              <a:latin typeface="Arial" panose="020B0604020202090204" pitchFamily="34" charset="0"/>
              <a:ea typeface="宋体" pitchFamily="2" charset="-122"/>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6.xml"/><Relationship Id="rId1" Type="http://schemas.openxmlformats.org/officeDocument/2006/relationships/image" Target="../media/image149.jpe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6.xml"/><Relationship Id="rId1" Type="http://schemas.openxmlformats.org/officeDocument/2006/relationships/image" Target="../media/image150.emf"/></Relationships>
</file>

<file path=ppt/slides/_rels/slide102.xml.rels><?xml version="1.0" encoding="UTF-8" standalone="yes"?>
<Relationships xmlns="http://schemas.openxmlformats.org/package/2006/relationships"><Relationship Id="rId7" Type="http://schemas.openxmlformats.org/officeDocument/2006/relationships/notesSlide" Target="../notesSlides/notesSlide93.xml"/><Relationship Id="rId6" Type="http://schemas.openxmlformats.org/officeDocument/2006/relationships/vmlDrawing" Target="../drawings/vmlDrawing39.vml"/><Relationship Id="rId5" Type="http://schemas.openxmlformats.org/officeDocument/2006/relationships/slideLayout" Target="../slideLayouts/slideLayout16.xml"/><Relationship Id="rId4" Type="http://schemas.openxmlformats.org/officeDocument/2006/relationships/image" Target="../media/image152.wmf"/><Relationship Id="rId3" Type="http://schemas.openxmlformats.org/officeDocument/2006/relationships/oleObject" Target="../embeddings/oleObject99.bin"/><Relationship Id="rId2" Type="http://schemas.openxmlformats.org/officeDocument/2006/relationships/image" Target="../media/image151.wmf"/><Relationship Id="rId1" Type="http://schemas.openxmlformats.org/officeDocument/2006/relationships/oleObject" Target="../embeddings/oleObject98.bin"/></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2.xml"/></Relationships>
</file>

<file path=ppt/slides/_rels/slide104.xml.rels><?xml version="1.0" encoding="UTF-8" standalone="yes"?>
<Relationships xmlns="http://schemas.openxmlformats.org/package/2006/relationships"><Relationship Id="rId7" Type="http://schemas.openxmlformats.org/officeDocument/2006/relationships/notesSlide" Target="../notesSlides/notesSlide95.xml"/><Relationship Id="rId6" Type="http://schemas.openxmlformats.org/officeDocument/2006/relationships/vmlDrawing" Target="../drawings/vmlDrawing40.vml"/><Relationship Id="rId5" Type="http://schemas.openxmlformats.org/officeDocument/2006/relationships/slideLayout" Target="../slideLayouts/slideLayout38.xml"/><Relationship Id="rId4" Type="http://schemas.openxmlformats.org/officeDocument/2006/relationships/image" Target="../media/image155.wmf"/><Relationship Id="rId3" Type="http://schemas.openxmlformats.org/officeDocument/2006/relationships/oleObject" Target="../embeddings/oleObject100.bin"/><Relationship Id="rId2" Type="http://schemas.openxmlformats.org/officeDocument/2006/relationships/image" Target="../media/image154.jpeg"/><Relationship Id="rId1" Type="http://schemas.openxmlformats.org/officeDocument/2006/relationships/image" Target="../media/image153.png"/></Relationships>
</file>

<file path=ppt/slides/_rels/slide105.xml.rels><?xml version="1.0" encoding="UTF-8" standalone="yes"?>
<Relationships xmlns="http://schemas.openxmlformats.org/package/2006/relationships"><Relationship Id="rId7" Type="http://schemas.openxmlformats.org/officeDocument/2006/relationships/notesSlide" Target="../notesSlides/notesSlide96.xml"/><Relationship Id="rId6" Type="http://schemas.openxmlformats.org/officeDocument/2006/relationships/vmlDrawing" Target="../drawings/vmlDrawing41.vml"/><Relationship Id="rId5" Type="http://schemas.openxmlformats.org/officeDocument/2006/relationships/slideLayout" Target="../slideLayouts/slideLayout38.xml"/><Relationship Id="rId4" Type="http://schemas.openxmlformats.org/officeDocument/2006/relationships/image" Target="../media/image158.wmf"/><Relationship Id="rId3" Type="http://schemas.openxmlformats.org/officeDocument/2006/relationships/oleObject" Target="../embeddings/oleObject101.bin"/><Relationship Id="rId2" Type="http://schemas.openxmlformats.org/officeDocument/2006/relationships/image" Target="../media/image157.jpeg"/><Relationship Id="rId1" Type="http://schemas.openxmlformats.org/officeDocument/2006/relationships/image" Target="../media/image156.jpe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38.xml"/><Relationship Id="rId1" Type="http://schemas.openxmlformats.org/officeDocument/2006/relationships/image" Target="../media/image159.png"/></Relationships>
</file>

<file path=ppt/slides/_rels/slide107.xml.rels><?xml version="1.0" encoding="UTF-8" standalone="yes"?>
<Relationships xmlns="http://schemas.openxmlformats.org/package/2006/relationships"><Relationship Id="rId4" Type="http://schemas.openxmlformats.org/officeDocument/2006/relationships/notesSlide" Target="../notesSlides/notesSlide98.xml"/><Relationship Id="rId3" Type="http://schemas.openxmlformats.org/officeDocument/2006/relationships/slideLayout" Target="../slideLayouts/slideLayout49.xml"/><Relationship Id="rId2" Type="http://schemas.openxmlformats.org/officeDocument/2006/relationships/image" Target="../media/image161.png"/><Relationship Id="rId1" Type="http://schemas.openxmlformats.org/officeDocument/2006/relationships/image" Target="../media/image160.png"/></Relationships>
</file>

<file path=ppt/slides/_rels/slide108.xml.rels><?xml version="1.0" encoding="UTF-8" standalone="yes"?>
<Relationships xmlns="http://schemas.openxmlformats.org/package/2006/relationships"><Relationship Id="rId9" Type="http://schemas.openxmlformats.org/officeDocument/2006/relationships/vmlDrawing" Target="../drawings/vmlDrawing42.vml"/><Relationship Id="rId8" Type="http://schemas.openxmlformats.org/officeDocument/2006/relationships/slideLayout" Target="../slideLayouts/slideLayout49.xml"/><Relationship Id="rId7" Type="http://schemas.openxmlformats.org/officeDocument/2006/relationships/image" Target="../media/image166.png"/><Relationship Id="rId6" Type="http://schemas.openxmlformats.org/officeDocument/2006/relationships/image" Target="../media/image165.wmf"/><Relationship Id="rId5" Type="http://schemas.openxmlformats.org/officeDocument/2006/relationships/oleObject" Target="../embeddings/oleObject103.bin"/><Relationship Id="rId4" Type="http://schemas.openxmlformats.org/officeDocument/2006/relationships/image" Target="../media/image164.png"/><Relationship Id="rId3" Type="http://schemas.openxmlformats.org/officeDocument/2006/relationships/image" Target="../media/image163.wmf"/><Relationship Id="rId2" Type="http://schemas.openxmlformats.org/officeDocument/2006/relationships/oleObject" Target="../embeddings/oleObject102.bin"/><Relationship Id="rId10" Type="http://schemas.openxmlformats.org/officeDocument/2006/relationships/notesSlide" Target="../notesSlides/notesSlide99.xml"/><Relationship Id="rId1" Type="http://schemas.openxmlformats.org/officeDocument/2006/relationships/image" Target="../media/image162.png"/></Relationships>
</file>

<file path=ppt/slides/_rels/slide109.xml.rels><?xml version="1.0" encoding="UTF-8" standalone="yes"?>
<Relationships xmlns="http://schemas.openxmlformats.org/package/2006/relationships"><Relationship Id="rId9" Type="http://schemas.openxmlformats.org/officeDocument/2006/relationships/oleObject" Target="../embeddings/oleObject108.bin"/><Relationship Id="rId8" Type="http://schemas.openxmlformats.org/officeDocument/2006/relationships/image" Target="../media/image170.wmf"/><Relationship Id="rId7" Type="http://schemas.openxmlformats.org/officeDocument/2006/relationships/oleObject" Target="../embeddings/oleObject107.bin"/><Relationship Id="rId6" Type="http://schemas.openxmlformats.org/officeDocument/2006/relationships/image" Target="../media/image169.wmf"/><Relationship Id="rId5" Type="http://schemas.openxmlformats.org/officeDocument/2006/relationships/oleObject" Target="../embeddings/oleObject106.bin"/><Relationship Id="rId4" Type="http://schemas.openxmlformats.org/officeDocument/2006/relationships/image" Target="../media/image168.wmf"/><Relationship Id="rId3" Type="http://schemas.openxmlformats.org/officeDocument/2006/relationships/oleObject" Target="../embeddings/oleObject105.bin"/><Relationship Id="rId29" Type="http://schemas.openxmlformats.org/officeDocument/2006/relationships/notesSlide" Target="../notesSlides/notesSlide100.xml"/><Relationship Id="rId28" Type="http://schemas.openxmlformats.org/officeDocument/2006/relationships/vmlDrawing" Target="../drawings/vmlDrawing43.vml"/><Relationship Id="rId27" Type="http://schemas.openxmlformats.org/officeDocument/2006/relationships/slideLayout" Target="../slideLayouts/slideLayout38.xml"/><Relationship Id="rId26" Type="http://schemas.openxmlformats.org/officeDocument/2006/relationships/image" Target="../media/image179.wmf"/><Relationship Id="rId25" Type="http://schemas.openxmlformats.org/officeDocument/2006/relationships/oleObject" Target="../embeddings/oleObject116.bin"/><Relationship Id="rId24" Type="http://schemas.openxmlformats.org/officeDocument/2006/relationships/image" Target="../media/image178.wmf"/><Relationship Id="rId23" Type="http://schemas.openxmlformats.org/officeDocument/2006/relationships/oleObject" Target="../embeddings/oleObject115.bin"/><Relationship Id="rId22" Type="http://schemas.openxmlformats.org/officeDocument/2006/relationships/image" Target="../media/image177.wmf"/><Relationship Id="rId21" Type="http://schemas.openxmlformats.org/officeDocument/2006/relationships/oleObject" Target="../embeddings/oleObject114.bin"/><Relationship Id="rId20" Type="http://schemas.openxmlformats.org/officeDocument/2006/relationships/image" Target="../media/image176.wmf"/><Relationship Id="rId2" Type="http://schemas.openxmlformats.org/officeDocument/2006/relationships/image" Target="../media/image167.wmf"/><Relationship Id="rId19" Type="http://schemas.openxmlformats.org/officeDocument/2006/relationships/oleObject" Target="../embeddings/oleObject113.bin"/><Relationship Id="rId18" Type="http://schemas.openxmlformats.org/officeDocument/2006/relationships/image" Target="../media/image175.wmf"/><Relationship Id="rId17" Type="http://schemas.openxmlformats.org/officeDocument/2006/relationships/oleObject" Target="../embeddings/oleObject112.bin"/><Relationship Id="rId16" Type="http://schemas.openxmlformats.org/officeDocument/2006/relationships/image" Target="../media/image174.wmf"/><Relationship Id="rId15" Type="http://schemas.openxmlformats.org/officeDocument/2006/relationships/oleObject" Target="../embeddings/oleObject111.bin"/><Relationship Id="rId14" Type="http://schemas.openxmlformats.org/officeDocument/2006/relationships/image" Target="../media/image173.wmf"/><Relationship Id="rId13" Type="http://schemas.openxmlformats.org/officeDocument/2006/relationships/oleObject" Target="../embeddings/oleObject110.bin"/><Relationship Id="rId12" Type="http://schemas.openxmlformats.org/officeDocument/2006/relationships/image" Target="../media/image172.wmf"/><Relationship Id="rId11" Type="http://schemas.openxmlformats.org/officeDocument/2006/relationships/oleObject" Target="../embeddings/oleObject109.bin"/><Relationship Id="rId10" Type="http://schemas.openxmlformats.org/officeDocument/2006/relationships/image" Target="../media/image171.wmf"/><Relationship Id="rId1" Type="http://schemas.openxmlformats.org/officeDocument/2006/relationships/oleObject" Target="../embeddings/oleObject104.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9" Type="http://schemas.openxmlformats.org/officeDocument/2006/relationships/vmlDrawing" Target="../drawings/vmlDrawing44.vml"/><Relationship Id="rId8" Type="http://schemas.openxmlformats.org/officeDocument/2006/relationships/slideLayout" Target="../slideLayouts/slideLayout49.xml"/><Relationship Id="rId7" Type="http://schemas.openxmlformats.org/officeDocument/2006/relationships/image" Target="../media/image183.wmf"/><Relationship Id="rId6" Type="http://schemas.openxmlformats.org/officeDocument/2006/relationships/oleObject" Target="../embeddings/oleObject119.bin"/><Relationship Id="rId5" Type="http://schemas.openxmlformats.org/officeDocument/2006/relationships/image" Target="../media/image182.wmf"/><Relationship Id="rId4" Type="http://schemas.openxmlformats.org/officeDocument/2006/relationships/oleObject" Target="../embeddings/oleObject118.bin"/><Relationship Id="rId3" Type="http://schemas.openxmlformats.org/officeDocument/2006/relationships/image" Target="../media/image181.png"/><Relationship Id="rId2" Type="http://schemas.openxmlformats.org/officeDocument/2006/relationships/image" Target="../media/image180.wmf"/><Relationship Id="rId10" Type="http://schemas.openxmlformats.org/officeDocument/2006/relationships/notesSlide" Target="../notesSlides/notesSlide101.xml"/><Relationship Id="rId1" Type="http://schemas.openxmlformats.org/officeDocument/2006/relationships/oleObject" Target="../embeddings/oleObject117.bin"/></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62.xml"/><Relationship Id="rId1" Type="http://schemas.openxmlformats.org/officeDocument/2006/relationships/image" Target="../media/image184.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62.xml"/><Relationship Id="rId1" Type="http://schemas.openxmlformats.org/officeDocument/2006/relationships/image" Target="../media/image185.png"/></Relationships>
</file>

<file path=ppt/slides/_rels/slide113.xml.rels><?xml version="1.0" encoding="UTF-8" standalone="yes"?>
<Relationships xmlns="http://schemas.openxmlformats.org/package/2006/relationships"><Relationship Id="rId4" Type="http://schemas.openxmlformats.org/officeDocument/2006/relationships/notesSlide" Target="../notesSlides/notesSlide104.xml"/><Relationship Id="rId3" Type="http://schemas.openxmlformats.org/officeDocument/2006/relationships/slideLayout" Target="../slideLayouts/slideLayout62.xml"/><Relationship Id="rId2" Type="http://schemas.openxmlformats.org/officeDocument/2006/relationships/image" Target="../media/image187.png"/><Relationship Id="rId1" Type="http://schemas.openxmlformats.org/officeDocument/2006/relationships/image" Target="../media/image186.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74.xml"/><Relationship Id="rId1" Type="http://schemas.openxmlformats.org/officeDocument/2006/relationships/image" Target="../media/image188.png"/></Relationships>
</file>

<file path=ppt/slides/_rels/slide115.xml.rels><?xml version="1.0" encoding="UTF-8" standalone="yes"?>
<Relationships xmlns="http://schemas.openxmlformats.org/package/2006/relationships"><Relationship Id="rId9" Type="http://schemas.openxmlformats.org/officeDocument/2006/relationships/notesSlide" Target="../notesSlides/notesSlide106.xml"/><Relationship Id="rId8" Type="http://schemas.openxmlformats.org/officeDocument/2006/relationships/vmlDrawing" Target="../drawings/vmlDrawing45.vml"/><Relationship Id="rId7" Type="http://schemas.openxmlformats.org/officeDocument/2006/relationships/slideLayout" Target="../slideLayouts/slideLayout38.xml"/><Relationship Id="rId6" Type="http://schemas.openxmlformats.org/officeDocument/2006/relationships/image" Target="../media/image192.wmf"/><Relationship Id="rId5" Type="http://schemas.openxmlformats.org/officeDocument/2006/relationships/oleObject" Target="../embeddings/oleObject121.bin"/><Relationship Id="rId4" Type="http://schemas.openxmlformats.org/officeDocument/2006/relationships/image" Target="../media/image191.wmf"/><Relationship Id="rId3" Type="http://schemas.openxmlformats.org/officeDocument/2006/relationships/oleObject" Target="../embeddings/oleObject120.bin"/><Relationship Id="rId2" Type="http://schemas.openxmlformats.org/officeDocument/2006/relationships/image" Target="../media/image190.emf"/><Relationship Id="rId1" Type="http://schemas.openxmlformats.org/officeDocument/2006/relationships/image" Target="../media/image189.GIF"/></Relationships>
</file>

<file path=ppt/slides/_rels/slide116.xml.rels><?xml version="1.0" encoding="UTF-8" standalone="yes"?>
<Relationships xmlns="http://schemas.openxmlformats.org/package/2006/relationships"><Relationship Id="rId4" Type="http://schemas.openxmlformats.org/officeDocument/2006/relationships/notesSlide" Target="../notesSlides/notesSlide107.xml"/><Relationship Id="rId3" Type="http://schemas.openxmlformats.org/officeDocument/2006/relationships/slideLayout" Target="../slideLayouts/slideLayout38.xml"/><Relationship Id="rId2" Type="http://schemas.openxmlformats.org/officeDocument/2006/relationships/image" Target="../media/image194.png"/><Relationship Id="rId1" Type="http://schemas.openxmlformats.org/officeDocument/2006/relationships/image" Target="../media/image193.emf"/></Relationships>
</file>

<file path=ppt/slides/_rels/slide117.xml.rels><?xml version="1.0" encoding="UTF-8" standalone="yes"?>
<Relationships xmlns="http://schemas.openxmlformats.org/package/2006/relationships"><Relationship Id="rId4" Type="http://schemas.openxmlformats.org/officeDocument/2006/relationships/notesSlide" Target="../notesSlides/notesSlide108.xml"/><Relationship Id="rId3" Type="http://schemas.openxmlformats.org/officeDocument/2006/relationships/slideLayout" Target="../slideLayouts/slideLayout38.xml"/><Relationship Id="rId2" Type="http://schemas.openxmlformats.org/officeDocument/2006/relationships/image" Target="../media/image194.png"/><Relationship Id="rId1" Type="http://schemas.openxmlformats.org/officeDocument/2006/relationships/image" Target="../media/image195.emf"/></Relationships>
</file>

<file path=ppt/slides/_rels/slide118.xml.rels><?xml version="1.0" encoding="UTF-8" standalone="yes"?>
<Relationships xmlns="http://schemas.openxmlformats.org/package/2006/relationships"><Relationship Id="rId5" Type="http://schemas.openxmlformats.org/officeDocument/2006/relationships/notesSlide" Target="../notesSlides/notesSlide109.xml"/><Relationship Id="rId4" Type="http://schemas.openxmlformats.org/officeDocument/2006/relationships/slideLayout" Target="../slideLayouts/slideLayout38.xml"/><Relationship Id="rId3" Type="http://schemas.openxmlformats.org/officeDocument/2006/relationships/image" Target="../media/image197.png"/><Relationship Id="rId2" Type="http://schemas.openxmlformats.org/officeDocument/2006/relationships/image" Target="../media/image194.png"/><Relationship Id="rId1" Type="http://schemas.openxmlformats.org/officeDocument/2006/relationships/image" Target="../media/image196.emf"/></Relationships>
</file>

<file path=ppt/slides/_rels/slide119.xml.rels><?xml version="1.0" encoding="UTF-8" standalone="yes"?>
<Relationships xmlns="http://schemas.openxmlformats.org/package/2006/relationships"><Relationship Id="rId4" Type="http://schemas.openxmlformats.org/officeDocument/2006/relationships/notesSlide" Target="../notesSlides/notesSlide110.xml"/><Relationship Id="rId3" Type="http://schemas.openxmlformats.org/officeDocument/2006/relationships/slideLayout" Target="../slideLayouts/slideLayout38.xml"/><Relationship Id="rId2" Type="http://schemas.openxmlformats.org/officeDocument/2006/relationships/image" Target="../media/image194.png"/><Relationship Id="rId1" Type="http://schemas.openxmlformats.org/officeDocument/2006/relationships/image" Target="../media/image198.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4" Type="http://schemas.openxmlformats.org/officeDocument/2006/relationships/notesSlide" Target="../notesSlides/notesSlide111.xml"/><Relationship Id="rId3" Type="http://schemas.openxmlformats.org/officeDocument/2006/relationships/slideLayout" Target="../slideLayouts/slideLayout38.xml"/><Relationship Id="rId2" Type="http://schemas.openxmlformats.org/officeDocument/2006/relationships/image" Target="../media/image200.png"/><Relationship Id="rId1" Type="http://schemas.openxmlformats.org/officeDocument/2006/relationships/image" Target="../media/image199.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2.xml.rels><?xml version="1.0" encoding="UTF-8" standalone="yes"?>
<Relationships xmlns="http://schemas.openxmlformats.org/package/2006/relationships"><Relationship Id="rId9" Type="http://schemas.openxmlformats.org/officeDocument/2006/relationships/image" Target="../media/image205.png"/><Relationship Id="rId8" Type="http://schemas.openxmlformats.org/officeDocument/2006/relationships/image" Target="../media/image204.wmf"/><Relationship Id="rId7" Type="http://schemas.openxmlformats.org/officeDocument/2006/relationships/oleObject" Target="../embeddings/oleObject125.bin"/><Relationship Id="rId6" Type="http://schemas.openxmlformats.org/officeDocument/2006/relationships/image" Target="../media/image203.wmf"/><Relationship Id="rId5" Type="http://schemas.openxmlformats.org/officeDocument/2006/relationships/oleObject" Target="../embeddings/oleObject124.bin"/><Relationship Id="rId4" Type="http://schemas.openxmlformats.org/officeDocument/2006/relationships/image" Target="../media/image202.wmf"/><Relationship Id="rId3" Type="http://schemas.openxmlformats.org/officeDocument/2006/relationships/oleObject" Target="../embeddings/oleObject123.bin"/><Relationship Id="rId2" Type="http://schemas.openxmlformats.org/officeDocument/2006/relationships/image" Target="../media/image201.wmf"/><Relationship Id="rId14" Type="http://schemas.openxmlformats.org/officeDocument/2006/relationships/notesSlide" Target="../notesSlides/notesSlide112.xml"/><Relationship Id="rId13" Type="http://schemas.openxmlformats.org/officeDocument/2006/relationships/vmlDrawing" Target="../drawings/vmlDrawing46.vml"/><Relationship Id="rId12" Type="http://schemas.openxmlformats.org/officeDocument/2006/relationships/slideLayout" Target="../slideLayouts/slideLayout85.xml"/><Relationship Id="rId11" Type="http://schemas.openxmlformats.org/officeDocument/2006/relationships/image" Target="../media/image206.wmf"/><Relationship Id="rId10" Type="http://schemas.openxmlformats.org/officeDocument/2006/relationships/oleObject" Target="../embeddings/oleObject126.bin"/><Relationship Id="rId1" Type="http://schemas.openxmlformats.org/officeDocument/2006/relationships/oleObject" Target="../embeddings/oleObject122.bin"/></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21.wmf"/><Relationship Id="rId1" Type="http://schemas.openxmlformats.org/officeDocument/2006/relationships/oleObject" Target="../embeddings/oleObject11.bin"/></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2.wmf"/><Relationship Id="rId1" Type="http://schemas.openxmlformats.org/officeDocument/2006/relationships/oleObject" Target="../embeddings/oleObject12.bin"/></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microsoft.com/office/2007/relationships/hdphoto" Target="../media/image30.wdp"/><Relationship Id="rId2" Type="http://schemas.openxmlformats.org/officeDocument/2006/relationships/image" Target="../media/image29.pn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34.jpeg"/><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35.w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6.w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37.w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38.wmf"/></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40.wmf"/><Relationship Id="rId3" Type="http://schemas.openxmlformats.org/officeDocument/2006/relationships/oleObject" Target="../embeddings/oleObject14.bin"/><Relationship Id="rId2" Type="http://schemas.openxmlformats.org/officeDocument/2006/relationships/image" Target="../media/image39.emf"/><Relationship Id="rId1" Type="http://schemas.openxmlformats.org/officeDocument/2006/relationships/oleObject" Target="../embeddings/oleObject13.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9" Type="http://schemas.openxmlformats.org/officeDocument/2006/relationships/vmlDrawing" Target="../drawings/vmlDrawing7.vml"/><Relationship Id="rId8" Type="http://schemas.openxmlformats.org/officeDocument/2006/relationships/slideLayout" Target="../slideLayouts/slideLayout2.xml"/><Relationship Id="rId7" Type="http://schemas.openxmlformats.org/officeDocument/2006/relationships/image" Target="../media/image44.wmf"/><Relationship Id="rId6" Type="http://schemas.openxmlformats.org/officeDocument/2006/relationships/oleObject" Target="../embeddings/oleObject17.bin"/><Relationship Id="rId5" Type="http://schemas.openxmlformats.org/officeDocument/2006/relationships/image" Target="../media/image43.png"/><Relationship Id="rId4" Type="http://schemas.openxmlformats.org/officeDocument/2006/relationships/image" Target="../media/image42.wmf"/><Relationship Id="rId3" Type="http://schemas.openxmlformats.org/officeDocument/2006/relationships/oleObject" Target="../embeddings/oleObject16.bin"/><Relationship Id="rId2" Type="http://schemas.openxmlformats.org/officeDocument/2006/relationships/image" Target="../media/image41.wmf"/><Relationship Id="rId10" Type="http://schemas.openxmlformats.org/officeDocument/2006/relationships/notesSlide" Target="../notesSlides/notesSlide30.xml"/><Relationship Id="rId1" Type="http://schemas.openxmlformats.org/officeDocument/2006/relationships/oleObject" Target="../embeddings/oleObject15.bin"/></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46.wmf"/><Relationship Id="rId3" Type="http://schemas.openxmlformats.org/officeDocument/2006/relationships/oleObject" Target="../embeddings/oleObject19.bin"/><Relationship Id="rId2" Type="http://schemas.openxmlformats.org/officeDocument/2006/relationships/image" Target="../media/image45.wmf"/><Relationship Id="rId1" Type="http://schemas.openxmlformats.org/officeDocument/2006/relationships/oleObject" Target="../embeddings/oleObject18.bin"/></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46.wmf"/><Relationship Id="rId1" Type="http://schemas.openxmlformats.org/officeDocument/2006/relationships/oleObject" Target="../embeddings/oleObject20.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37.xml"/><Relationship Id="rId7" Type="http://schemas.openxmlformats.org/officeDocument/2006/relationships/vmlDrawing" Target="../drawings/vmlDrawing10.vml"/><Relationship Id="rId6" Type="http://schemas.openxmlformats.org/officeDocument/2006/relationships/slideLayout" Target="../slideLayouts/slideLayout2.xml"/><Relationship Id="rId5" Type="http://schemas.openxmlformats.org/officeDocument/2006/relationships/image" Target="../media/image50.wmf"/><Relationship Id="rId4" Type="http://schemas.openxmlformats.org/officeDocument/2006/relationships/oleObject" Target="../embeddings/oleObject22.bin"/><Relationship Id="rId3" Type="http://schemas.openxmlformats.org/officeDocument/2006/relationships/image" Target="../media/image49.png"/><Relationship Id="rId2" Type="http://schemas.openxmlformats.org/officeDocument/2006/relationships/image" Target="../media/image48.wmf"/><Relationship Id="rId1" Type="http://schemas.openxmlformats.org/officeDocument/2006/relationships/oleObject" Target="../embeddings/oleObject21.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41.xml"/><Relationship Id="rId6" Type="http://schemas.openxmlformats.org/officeDocument/2006/relationships/vmlDrawing" Target="../drawings/vmlDrawing11.vml"/><Relationship Id="rId5" Type="http://schemas.openxmlformats.org/officeDocument/2006/relationships/slideLayout" Target="../slideLayouts/slideLayout2.xml"/><Relationship Id="rId4" Type="http://schemas.openxmlformats.org/officeDocument/2006/relationships/image" Target="../media/image54.wmf"/><Relationship Id="rId3" Type="http://schemas.openxmlformats.org/officeDocument/2006/relationships/oleObject" Target="../embeddings/oleObject24.bin"/><Relationship Id="rId2" Type="http://schemas.openxmlformats.org/officeDocument/2006/relationships/image" Target="../media/image53.wmf"/><Relationship Id="rId1" Type="http://schemas.openxmlformats.org/officeDocument/2006/relationships/oleObject" Target="../embeddings/oleObject23.bin"/></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2.xml"/><Relationship Id="rId6" Type="http://schemas.openxmlformats.org/officeDocument/2006/relationships/vmlDrawing" Target="../drawings/vmlDrawing12.vml"/><Relationship Id="rId5" Type="http://schemas.openxmlformats.org/officeDocument/2006/relationships/slideLayout" Target="../slideLayouts/slideLayout2.xml"/><Relationship Id="rId4" Type="http://schemas.openxmlformats.org/officeDocument/2006/relationships/image" Target="../media/image56.wmf"/><Relationship Id="rId3" Type="http://schemas.openxmlformats.org/officeDocument/2006/relationships/oleObject" Target="../embeddings/oleObject26.bin"/><Relationship Id="rId2" Type="http://schemas.openxmlformats.org/officeDocument/2006/relationships/image" Target="../media/image55.wmf"/><Relationship Id="rId1" Type="http://schemas.openxmlformats.org/officeDocument/2006/relationships/oleObject" Target="../embeddings/oleObject25.bin"/></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43.xml"/><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58.wmf"/><Relationship Id="rId3" Type="http://schemas.openxmlformats.org/officeDocument/2006/relationships/oleObject" Target="../embeddings/oleObject28.bin"/><Relationship Id="rId2" Type="http://schemas.openxmlformats.org/officeDocument/2006/relationships/image" Target="../media/image57.wmf"/><Relationship Id="rId1" Type="http://schemas.openxmlformats.org/officeDocument/2006/relationships/oleObject" Target="../embeddings/oleObject27.bin"/></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59.wmf"/><Relationship Id="rId1" Type="http://schemas.openxmlformats.org/officeDocument/2006/relationships/oleObject" Target="../embeddings/oleObject29.bin"/></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vmlDrawing" Target="../drawings/vmlDrawing15.vml"/><Relationship Id="rId4" Type="http://schemas.openxmlformats.org/officeDocument/2006/relationships/slideLayout" Target="../slideLayouts/slideLayout2.xml"/><Relationship Id="rId3" Type="http://schemas.openxmlformats.org/officeDocument/2006/relationships/image" Target="../media/image61.GIF"/><Relationship Id="rId2" Type="http://schemas.openxmlformats.org/officeDocument/2006/relationships/image" Target="../media/image60.wmf"/><Relationship Id="rId1" Type="http://schemas.openxmlformats.org/officeDocument/2006/relationships/oleObject" Target="../embeddings/oleObject30.bin"/></Relationships>
</file>

<file path=ppt/slides/_rels/slide49.xml.rels><?xml version="1.0" encoding="UTF-8" standalone="yes"?>
<Relationships xmlns="http://schemas.openxmlformats.org/package/2006/relationships"><Relationship Id="rId7" Type="http://schemas.openxmlformats.org/officeDocument/2006/relationships/notesSlide" Target="../notesSlides/notesSlide46.xml"/><Relationship Id="rId6" Type="http://schemas.openxmlformats.org/officeDocument/2006/relationships/vmlDrawing" Target="../drawings/vmlDrawing16.vml"/><Relationship Id="rId5" Type="http://schemas.openxmlformats.org/officeDocument/2006/relationships/slideLayout" Target="../slideLayouts/slideLayout2.xml"/><Relationship Id="rId4" Type="http://schemas.openxmlformats.org/officeDocument/2006/relationships/image" Target="../media/image63.wmf"/><Relationship Id="rId3" Type="http://schemas.openxmlformats.org/officeDocument/2006/relationships/oleObject" Target="../embeddings/oleObject32.bin"/><Relationship Id="rId2" Type="http://schemas.openxmlformats.org/officeDocument/2006/relationships/image" Target="../media/image62.wmf"/><Relationship Id="rId1" Type="http://schemas.openxmlformats.org/officeDocument/2006/relationships/oleObject" Target="../embeddings/oleObject31.bin"/></Relationships>
</file>

<file path=ppt/slides/_rels/slide5.xml.rels><?xml version="1.0" encoding="UTF-8" standalone="yes"?>
<Relationships xmlns="http://schemas.openxmlformats.org/package/2006/relationships"><Relationship Id="rId9" Type="http://schemas.openxmlformats.org/officeDocument/2006/relationships/oleObject" Target="../embeddings/oleObject7.bin"/><Relationship Id="rId8" Type="http://schemas.openxmlformats.org/officeDocument/2006/relationships/oleObject" Target="../embeddings/oleObject6.bin"/><Relationship Id="rId7" Type="http://schemas.openxmlformats.org/officeDocument/2006/relationships/oleObject" Target="../embeddings/oleObject5.bin"/><Relationship Id="rId6" Type="http://schemas.openxmlformats.org/officeDocument/2006/relationships/image" Target="../media/image15.wmf"/><Relationship Id="rId5" Type="http://schemas.openxmlformats.org/officeDocument/2006/relationships/oleObject" Target="../embeddings/oleObject4.bin"/><Relationship Id="rId4" Type="http://schemas.openxmlformats.org/officeDocument/2006/relationships/image" Target="../media/image14.wmf"/><Relationship Id="rId3" Type="http://schemas.openxmlformats.org/officeDocument/2006/relationships/oleObject" Target="../embeddings/oleObject3.bin"/><Relationship Id="rId2" Type="http://schemas.openxmlformats.org/officeDocument/2006/relationships/image" Target="../media/image13.wmf"/><Relationship Id="rId12" Type="http://schemas.openxmlformats.org/officeDocument/2006/relationships/notesSlide" Target="../notesSlides/notesSlide3.xml"/><Relationship Id="rId11" Type="http://schemas.openxmlformats.org/officeDocument/2006/relationships/vmlDrawing" Target="../drawings/vmlDrawing2.vml"/><Relationship Id="rId10" Type="http://schemas.openxmlformats.org/officeDocument/2006/relationships/slideLayout" Target="../slideLayouts/slideLayout2.xml"/><Relationship Id="rId1"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65.GIF"/></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7.xml"/><Relationship Id="rId2" Type="http://schemas.openxmlformats.org/officeDocument/2006/relationships/image" Target="../media/image66.png"/><Relationship Id="rId1" Type="http://schemas.openxmlformats.org/officeDocument/2006/relationships/hyperlink" Target="Fourier_series_and_transform.gif" TargetMode="External"/></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70.wmf"/><Relationship Id="rId7" Type="http://schemas.openxmlformats.org/officeDocument/2006/relationships/oleObject" Target="../embeddings/oleObject36.bin"/><Relationship Id="rId6" Type="http://schemas.openxmlformats.org/officeDocument/2006/relationships/image" Target="../media/image69.wmf"/><Relationship Id="rId5" Type="http://schemas.openxmlformats.org/officeDocument/2006/relationships/oleObject" Target="../embeddings/oleObject35.bin"/><Relationship Id="rId4" Type="http://schemas.openxmlformats.org/officeDocument/2006/relationships/image" Target="../media/image68.wmf"/><Relationship Id="rId3" Type="http://schemas.openxmlformats.org/officeDocument/2006/relationships/oleObject" Target="../embeddings/oleObject34.bin"/><Relationship Id="rId2" Type="http://schemas.openxmlformats.org/officeDocument/2006/relationships/image" Target="../media/image67.wmf"/><Relationship Id="rId11" Type="http://schemas.openxmlformats.org/officeDocument/2006/relationships/notesSlide" Target="../notesSlides/notesSlide50.xml"/><Relationship Id="rId10" Type="http://schemas.openxmlformats.org/officeDocument/2006/relationships/vmlDrawing" Target="../drawings/vmlDrawing17.vml"/><Relationship Id="rId1" Type="http://schemas.openxmlformats.org/officeDocument/2006/relationships/oleObject" Target="../embeddings/oleObject33.bin"/></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7.xml"/><Relationship Id="rId2" Type="http://schemas.microsoft.com/office/2007/relationships/hdphoto" Target="../media/image72.wdp"/><Relationship Id="rId1" Type="http://schemas.openxmlformats.org/officeDocument/2006/relationships/image" Target="../media/image71.png"/></Relationships>
</file>

<file path=ppt/slides/_rels/slide55.xml.rels><?xml version="1.0" encoding="UTF-8" standalone="yes"?>
<Relationships xmlns="http://schemas.openxmlformats.org/package/2006/relationships"><Relationship Id="rId9" Type="http://schemas.openxmlformats.org/officeDocument/2006/relationships/notesSlide" Target="../notesSlides/notesSlide52.xml"/><Relationship Id="rId8" Type="http://schemas.openxmlformats.org/officeDocument/2006/relationships/vmlDrawing" Target="../drawings/vmlDrawing18.vml"/><Relationship Id="rId7" Type="http://schemas.openxmlformats.org/officeDocument/2006/relationships/slideLayout" Target="../slideLayouts/slideLayout7.xml"/><Relationship Id="rId6" Type="http://schemas.openxmlformats.org/officeDocument/2006/relationships/image" Target="../media/image76.wmf"/><Relationship Id="rId5" Type="http://schemas.openxmlformats.org/officeDocument/2006/relationships/image" Target="../media/image75.wmf"/><Relationship Id="rId4" Type="http://schemas.openxmlformats.org/officeDocument/2006/relationships/oleObject" Target="../embeddings/oleObject38.bin"/><Relationship Id="rId3" Type="http://schemas.openxmlformats.org/officeDocument/2006/relationships/image" Target="../media/image74.wmf"/><Relationship Id="rId2" Type="http://schemas.openxmlformats.org/officeDocument/2006/relationships/oleObject" Target="../embeddings/oleObject37.bin"/><Relationship Id="rId1" Type="http://schemas.openxmlformats.org/officeDocument/2006/relationships/image" Target="../media/image73.png"/></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vmlDrawing" Target="../drawings/vmlDrawing19.vml"/><Relationship Id="rId4" Type="http://schemas.openxmlformats.org/officeDocument/2006/relationships/slideLayout" Target="../slideLayouts/slideLayout4.xml"/><Relationship Id="rId3" Type="http://schemas.openxmlformats.org/officeDocument/2006/relationships/image" Target="../media/image78.wmf"/><Relationship Id="rId2" Type="http://schemas.openxmlformats.org/officeDocument/2006/relationships/oleObject" Target="../embeddings/oleObject39.bin"/><Relationship Id="rId1" Type="http://schemas.openxmlformats.org/officeDocument/2006/relationships/image" Target="../media/image7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79.w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3.wmf"/><Relationship Id="rId7" Type="http://schemas.openxmlformats.org/officeDocument/2006/relationships/oleObject" Target="../embeddings/oleObject43.bin"/><Relationship Id="rId6" Type="http://schemas.openxmlformats.org/officeDocument/2006/relationships/image" Target="../media/image82.wmf"/><Relationship Id="rId5" Type="http://schemas.openxmlformats.org/officeDocument/2006/relationships/oleObject" Target="../embeddings/oleObject42.bin"/><Relationship Id="rId4" Type="http://schemas.openxmlformats.org/officeDocument/2006/relationships/image" Target="../media/image81.wmf"/><Relationship Id="rId3" Type="http://schemas.openxmlformats.org/officeDocument/2006/relationships/oleObject" Target="../embeddings/oleObject41.bin"/><Relationship Id="rId2" Type="http://schemas.openxmlformats.org/officeDocument/2006/relationships/image" Target="../media/image80.wmf"/><Relationship Id="rId11" Type="http://schemas.openxmlformats.org/officeDocument/2006/relationships/notesSlide" Target="../notesSlides/notesSlide57.xml"/><Relationship Id="rId10" Type="http://schemas.openxmlformats.org/officeDocument/2006/relationships/vmlDrawing" Target="../drawings/vmlDrawing20.vml"/><Relationship Id="rId1" Type="http://schemas.openxmlformats.org/officeDocument/2006/relationships/oleObject" Target="../embeddings/oleObject40.bin"/></Relationships>
</file>

<file path=ppt/slides/_rels/slide61.xml.rels><?xml version="1.0" encoding="UTF-8" standalone="yes"?>
<Relationships xmlns="http://schemas.openxmlformats.org/package/2006/relationships"><Relationship Id="rId7" Type="http://schemas.openxmlformats.org/officeDocument/2006/relationships/notesSlide" Target="../notesSlides/notesSlide58.xml"/><Relationship Id="rId6" Type="http://schemas.openxmlformats.org/officeDocument/2006/relationships/vmlDrawing" Target="../drawings/vmlDrawing21.vml"/><Relationship Id="rId5" Type="http://schemas.openxmlformats.org/officeDocument/2006/relationships/slideLayout" Target="../slideLayouts/slideLayout2.xml"/><Relationship Id="rId4" Type="http://schemas.openxmlformats.org/officeDocument/2006/relationships/image" Target="../media/image85.wmf"/><Relationship Id="rId3" Type="http://schemas.openxmlformats.org/officeDocument/2006/relationships/oleObject" Target="../embeddings/oleObject45.bin"/><Relationship Id="rId2" Type="http://schemas.openxmlformats.org/officeDocument/2006/relationships/image" Target="../media/image84.wmf"/><Relationship Id="rId1" Type="http://schemas.openxmlformats.org/officeDocument/2006/relationships/oleObject" Target="../embeddings/oleObject44.bin"/></Relationships>
</file>

<file path=ppt/slides/_rels/slide62.xml.rels><?xml version="1.0" encoding="UTF-8" standalone="yes"?>
<Relationships xmlns="http://schemas.openxmlformats.org/package/2006/relationships"><Relationship Id="rId7" Type="http://schemas.openxmlformats.org/officeDocument/2006/relationships/notesSlide" Target="../notesSlides/notesSlide59.xml"/><Relationship Id="rId6" Type="http://schemas.openxmlformats.org/officeDocument/2006/relationships/vmlDrawing" Target="../drawings/vmlDrawing22.vml"/><Relationship Id="rId5" Type="http://schemas.openxmlformats.org/officeDocument/2006/relationships/slideLayout" Target="../slideLayouts/slideLayout2.xml"/><Relationship Id="rId4" Type="http://schemas.openxmlformats.org/officeDocument/2006/relationships/image" Target="../media/image87.wmf"/><Relationship Id="rId3" Type="http://schemas.openxmlformats.org/officeDocument/2006/relationships/oleObject" Target="../embeddings/oleObject47.bin"/><Relationship Id="rId2" Type="http://schemas.openxmlformats.org/officeDocument/2006/relationships/image" Target="../media/image86.wmf"/><Relationship Id="rId1" Type="http://schemas.openxmlformats.org/officeDocument/2006/relationships/oleObject" Target="../embeddings/oleObject46.bin"/></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vmlDrawing" Target="../drawings/vmlDrawing23.vml"/><Relationship Id="rId3" Type="http://schemas.openxmlformats.org/officeDocument/2006/relationships/slideLayout" Target="../slideLayouts/slideLayout2.xml"/><Relationship Id="rId2" Type="http://schemas.openxmlformats.org/officeDocument/2006/relationships/image" Target="../media/image88.wmf"/><Relationship Id="rId1" Type="http://schemas.openxmlformats.org/officeDocument/2006/relationships/oleObject" Target="../embeddings/oleObject48.bin"/></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7.xml"/><Relationship Id="rId2" Type="http://schemas.openxmlformats.org/officeDocument/2006/relationships/image" Target="../media/image90.png"/><Relationship Id="rId1"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65.xml"/><Relationship Id="rId5" Type="http://schemas.openxmlformats.org/officeDocument/2006/relationships/vmlDrawing" Target="../drawings/vmlDrawing24.vml"/><Relationship Id="rId4" Type="http://schemas.openxmlformats.org/officeDocument/2006/relationships/slideLayout" Target="../slideLayouts/slideLayout2.xml"/><Relationship Id="rId3" Type="http://schemas.openxmlformats.org/officeDocument/2006/relationships/image" Target="../media/image93.wmf"/><Relationship Id="rId2" Type="http://schemas.openxmlformats.org/officeDocument/2006/relationships/oleObject" Target="../embeddings/oleObject49.bin"/><Relationship Id="rId1" Type="http://schemas.openxmlformats.org/officeDocument/2006/relationships/image" Target="../media/image9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notesSlide" Target="../notesSlides/notesSlide67.xml"/><Relationship Id="rId7" Type="http://schemas.openxmlformats.org/officeDocument/2006/relationships/vmlDrawing" Target="../drawings/vmlDrawing25.vml"/><Relationship Id="rId6" Type="http://schemas.openxmlformats.org/officeDocument/2006/relationships/slideLayout" Target="../slideLayouts/slideLayout13.xml"/><Relationship Id="rId5" Type="http://schemas.openxmlformats.org/officeDocument/2006/relationships/image" Target="../media/image96.png"/><Relationship Id="rId4" Type="http://schemas.openxmlformats.org/officeDocument/2006/relationships/image" Target="../media/image95.wmf"/><Relationship Id="rId3" Type="http://schemas.openxmlformats.org/officeDocument/2006/relationships/oleObject" Target="../embeddings/oleObject51.bin"/><Relationship Id="rId2" Type="http://schemas.openxmlformats.org/officeDocument/2006/relationships/image" Target="../media/image94.png"/><Relationship Id="rId1" Type="http://schemas.openxmlformats.org/officeDocument/2006/relationships/oleObject" Target="../embeddings/oleObject50.bin"/></Relationships>
</file>

<file path=ppt/slides/_rels/slide7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00.wmf"/><Relationship Id="rId7" Type="http://schemas.openxmlformats.org/officeDocument/2006/relationships/oleObject" Target="../embeddings/oleObject55.bin"/><Relationship Id="rId6" Type="http://schemas.openxmlformats.org/officeDocument/2006/relationships/image" Target="../media/image99.wmf"/><Relationship Id="rId5" Type="http://schemas.openxmlformats.org/officeDocument/2006/relationships/oleObject" Target="../embeddings/oleObject54.bin"/><Relationship Id="rId4" Type="http://schemas.openxmlformats.org/officeDocument/2006/relationships/image" Target="../media/image98.wmf"/><Relationship Id="rId3" Type="http://schemas.openxmlformats.org/officeDocument/2006/relationships/oleObject" Target="../embeddings/oleObject53.bin"/><Relationship Id="rId2" Type="http://schemas.openxmlformats.org/officeDocument/2006/relationships/image" Target="../media/image97.png"/><Relationship Id="rId11" Type="http://schemas.openxmlformats.org/officeDocument/2006/relationships/notesSlide" Target="../notesSlides/notesSlide68.xml"/><Relationship Id="rId10" Type="http://schemas.openxmlformats.org/officeDocument/2006/relationships/vmlDrawing" Target="../drawings/vmlDrawing26.vml"/><Relationship Id="rId1" Type="http://schemas.openxmlformats.org/officeDocument/2006/relationships/oleObject" Target="../embeddings/oleObject52.bin"/></Relationships>
</file>

<file path=ppt/slides/_rels/slide7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04.wmf"/><Relationship Id="rId7" Type="http://schemas.openxmlformats.org/officeDocument/2006/relationships/oleObject" Target="../embeddings/oleObject59.bin"/><Relationship Id="rId6" Type="http://schemas.openxmlformats.org/officeDocument/2006/relationships/image" Target="../media/image103.wmf"/><Relationship Id="rId5" Type="http://schemas.openxmlformats.org/officeDocument/2006/relationships/oleObject" Target="../embeddings/oleObject58.bin"/><Relationship Id="rId4" Type="http://schemas.openxmlformats.org/officeDocument/2006/relationships/image" Target="../media/image102.wmf"/><Relationship Id="rId3" Type="http://schemas.openxmlformats.org/officeDocument/2006/relationships/oleObject" Target="../embeddings/oleObject57.bin"/><Relationship Id="rId2" Type="http://schemas.openxmlformats.org/officeDocument/2006/relationships/image" Target="../media/image101.png"/><Relationship Id="rId11" Type="http://schemas.openxmlformats.org/officeDocument/2006/relationships/notesSlide" Target="../notesSlides/notesSlide69.xml"/><Relationship Id="rId10" Type="http://schemas.openxmlformats.org/officeDocument/2006/relationships/vmlDrawing" Target="../drawings/vmlDrawing27.vml"/><Relationship Id="rId1" Type="http://schemas.openxmlformats.org/officeDocument/2006/relationships/oleObject" Target="../embeddings/oleObject56.bin"/></Relationships>
</file>

<file path=ppt/slides/_rels/slide7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08.wmf"/><Relationship Id="rId7" Type="http://schemas.openxmlformats.org/officeDocument/2006/relationships/oleObject" Target="../embeddings/oleObject63.bin"/><Relationship Id="rId6" Type="http://schemas.openxmlformats.org/officeDocument/2006/relationships/image" Target="../media/image107.wmf"/><Relationship Id="rId5" Type="http://schemas.openxmlformats.org/officeDocument/2006/relationships/oleObject" Target="../embeddings/oleObject62.bin"/><Relationship Id="rId4" Type="http://schemas.openxmlformats.org/officeDocument/2006/relationships/image" Target="../media/image106.wmf"/><Relationship Id="rId3" Type="http://schemas.openxmlformats.org/officeDocument/2006/relationships/oleObject" Target="../embeddings/oleObject61.bin"/><Relationship Id="rId2" Type="http://schemas.openxmlformats.org/officeDocument/2006/relationships/image" Target="../media/image105.png"/><Relationship Id="rId11" Type="http://schemas.openxmlformats.org/officeDocument/2006/relationships/notesSlide" Target="../notesSlides/notesSlide70.xml"/><Relationship Id="rId10" Type="http://schemas.openxmlformats.org/officeDocument/2006/relationships/vmlDrawing" Target="../drawings/vmlDrawing28.vml"/><Relationship Id="rId1" Type="http://schemas.openxmlformats.org/officeDocument/2006/relationships/oleObject" Target="../embeddings/oleObject60.bin"/></Relationships>
</file>

<file path=ppt/slides/_rels/slide7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12.wmf"/><Relationship Id="rId7" Type="http://schemas.openxmlformats.org/officeDocument/2006/relationships/oleObject" Target="../embeddings/oleObject67.bin"/><Relationship Id="rId6" Type="http://schemas.openxmlformats.org/officeDocument/2006/relationships/image" Target="../media/image111.wmf"/><Relationship Id="rId5" Type="http://schemas.openxmlformats.org/officeDocument/2006/relationships/oleObject" Target="../embeddings/oleObject66.bin"/><Relationship Id="rId4" Type="http://schemas.openxmlformats.org/officeDocument/2006/relationships/image" Target="../media/image110.wmf"/><Relationship Id="rId3" Type="http://schemas.openxmlformats.org/officeDocument/2006/relationships/oleObject" Target="../embeddings/oleObject65.bin"/><Relationship Id="rId2" Type="http://schemas.openxmlformats.org/officeDocument/2006/relationships/image" Target="../media/image109.png"/><Relationship Id="rId11" Type="http://schemas.openxmlformats.org/officeDocument/2006/relationships/notesSlide" Target="../notesSlides/notesSlide71.xml"/><Relationship Id="rId10" Type="http://schemas.openxmlformats.org/officeDocument/2006/relationships/vmlDrawing" Target="../drawings/vmlDrawing29.vml"/><Relationship Id="rId1" Type="http://schemas.openxmlformats.org/officeDocument/2006/relationships/oleObject" Target="../embeddings/oleObject64.bin"/></Relationships>
</file>

<file path=ppt/slides/_rels/slide75.xml.rels><?xml version="1.0" encoding="UTF-8" standalone="yes"?>
<Relationships xmlns="http://schemas.openxmlformats.org/package/2006/relationships"><Relationship Id="rId7" Type="http://schemas.openxmlformats.org/officeDocument/2006/relationships/notesSlide" Target="../notesSlides/notesSlide72.xml"/><Relationship Id="rId6" Type="http://schemas.openxmlformats.org/officeDocument/2006/relationships/vmlDrawing" Target="../drawings/vmlDrawing30.vml"/><Relationship Id="rId5" Type="http://schemas.openxmlformats.org/officeDocument/2006/relationships/slideLayout" Target="../slideLayouts/slideLayout2.xml"/><Relationship Id="rId4" Type="http://schemas.openxmlformats.org/officeDocument/2006/relationships/image" Target="../media/image114.wmf"/><Relationship Id="rId3" Type="http://schemas.openxmlformats.org/officeDocument/2006/relationships/oleObject" Target="../embeddings/oleObject69.bin"/><Relationship Id="rId2" Type="http://schemas.openxmlformats.org/officeDocument/2006/relationships/image" Target="../media/image113.png"/><Relationship Id="rId1" Type="http://schemas.openxmlformats.org/officeDocument/2006/relationships/oleObject" Target="../embeddings/oleObject68.bin"/></Relationships>
</file>

<file path=ppt/slides/_rels/slide76.xml.rels><?xml version="1.0" encoding="UTF-8" standalone="yes"?>
<Relationships xmlns="http://schemas.openxmlformats.org/package/2006/relationships"><Relationship Id="rId9" Type="http://schemas.openxmlformats.org/officeDocument/2006/relationships/oleObject" Target="../embeddings/oleObject74.bin"/><Relationship Id="rId8" Type="http://schemas.openxmlformats.org/officeDocument/2006/relationships/image" Target="../media/image100.wmf"/><Relationship Id="rId7" Type="http://schemas.openxmlformats.org/officeDocument/2006/relationships/oleObject" Target="../embeddings/oleObject73.bin"/><Relationship Id="rId6" Type="http://schemas.openxmlformats.org/officeDocument/2006/relationships/image" Target="../media/image99.wmf"/><Relationship Id="rId5" Type="http://schemas.openxmlformats.org/officeDocument/2006/relationships/oleObject" Target="../embeddings/oleObject72.bin"/><Relationship Id="rId4" Type="http://schemas.openxmlformats.org/officeDocument/2006/relationships/image" Target="../media/image98.wmf"/><Relationship Id="rId31" Type="http://schemas.openxmlformats.org/officeDocument/2006/relationships/notesSlide" Target="../notesSlides/notesSlide73.xml"/><Relationship Id="rId30" Type="http://schemas.openxmlformats.org/officeDocument/2006/relationships/vmlDrawing" Target="../drawings/vmlDrawing31.vml"/><Relationship Id="rId3" Type="http://schemas.openxmlformats.org/officeDocument/2006/relationships/oleObject" Target="../embeddings/oleObject71.bin"/><Relationship Id="rId29" Type="http://schemas.openxmlformats.org/officeDocument/2006/relationships/slideLayout" Target="../slideLayouts/slideLayout14.xml"/><Relationship Id="rId28" Type="http://schemas.openxmlformats.org/officeDocument/2006/relationships/image" Target="../media/image112.wmf"/><Relationship Id="rId27" Type="http://schemas.openxmlformats.org/officeDocument/2006/relationships/oleObject" Target="../embeddings/oleObject83.bin"/><Relationship Id="rId26" Type="http://schemas.openxmlformats.org/officeDocument/2006/relationships/image" Target="../media/image111.wmf"/><Relationship Id="rId25" Type="http://schemas.openxmlformats.org/officeDocument/2006/relationships/oleObject" Target="../embeddings/oleObject82.bin"/><Relationship Id="rId24" Type="http://schemas.openxmlformats.org/officeDocument/2006/relationships/image" Target="../media/image110.wmf"/><Relationship Id="rId23" Type="http://schemas.openxmlformats.org/officeDocument/2006/relationships/oleObject" Target="../embeddings/oleObject81.bin"/><Relationship Id="rId22" Type="http://schemas.openxmlformats.org/officeDocument/2006/relationships/image" Target="../media/image114.wmf"/><Relationship Id="rId21" Type="http://schemas.openxmlformats.org/officeDocument/2006/relationships/oleObject" Target="../embeddings/oleObject80.bin"/><Relationship Id="rId20" Type="http://schemas.openxmlformats.org/officeDocument/2006/relationships/image" Target="../media/image108.wmf"/><Relationship Id="rId2" Type="http://schemas.openxmlformats.org/officeDocument/2006/relationships/image" Target="../media/image95.wmf"/><Relationship Id="rId19" Type="http://schemas.openxmlformats.org/officeDocument/2006/relationships/oleObject" Target="../embeddings/oleObject79.bin"/><Relationship Id="rId18" Type="http://schemas.openxmlformats.org/officeDocument/2006/relationships/image" Target="../media/image107.wmf"/><Relationship Id="rId17" Type="http://schemas.openxmlformats.org/officeDocument/2006/relationships/oleObject" Target="../embeddings/oleObject78.bin"/><Relationship Id="rId16" Type="http://schemas.openxmlformats.org/officeDocument/2006/relationships/image" Target="../media/image106.wmf"/><Relationship Id="rId15" Type="http://schemas.openxmlformats.org/officeDocument/2006/relationships/oleObject" Target="../embeddings/oleObject77.bin"/><Relationship Id="rId14" Type="http://schemas.openxmlformats.org/officeDocument/2006/relationships/image" Target="../media/image104.wmf"/><Relationship Id="rId13" Type="http://schemas.openxmlformats.org/officeDocument/2006/relationships/oleObject" Target="../embeddings/oleObject76.bin"/><Relationship Id="rId12" Type="http://schemas.openxmlformats.org/officeDocument/2006/relationships/image" Target="../media/image103.wmf"/><Relationship Id="rId11" Type="http://schemas.openxmlformats.org/officeDocument/2006/relationships/oleObject" Target="../embeddings/oleObject75.bin"/><Relationship Id="rId10" Type="http://schemas.openxmlformats.org/officeDocument/2006/relationships/image" Target="../media/image102.wmf"/><Relationship Id="rId1" Type="http://schemas.openxmlformats.org/officeDocument/2006/relationships/oleObject" Target="../embeddings/oleObject70.bin"/></Relationships>
</file>

<file path=ppt/slides/_rels/slide77.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118.wmf"/><Relationship Id="rId7" Type="http://schemas.openxmlformats.org/officeDocument/2006/relationships/oleObject" Target="../embeddings/oleObject87.bin"/><Relationship Id="rId6" Type="http://schemas.openxmlformats.org/officeDocument/2006/relationships/image" Target="../media/image117.wmf"/><Relationship Id="rId5" Type="http://schemas.openxmlformats.org/officeDocument/2006/relationships/oleObject" Target="../embeddings/oleObject86.bin"/><Relationship Id="rId4" Type="http://schemas.openxmlformats.org/officeDocument/2006/relationships/image" Target="../media/image116.wmf"/><Relationship Id="rId3" Type="http://schemas.openxmlformats.org/officeDocument/2006/relationships/oleObject" Target="../embeddings/oleObject85.bin"/><Relationship Id="rId2" Type="http://schemas.openxmlformats.org/officeDocument/2006/relationships/image" Target="../media/image115.wmf"/><Relationship Id="rId11" Type="http://schemas.openxmlformats.org/officeDocument/2006/relationships/notesSlide" Target="../notesSlides/notesSlide74.xml"/><Relationship Id="rId10" Type="http://schemas.openxmlformats.org/officeDocument/2006/relationships/vmlDrawing" Target="../drawings/vmlDrawing32.vml"/><Relationship Id="rId1" Type="http://schemas.openxmlformats.org/officeDocument/2006/relationships/oleObject" Target="../embeddings/oleObject84.bin"/></Relationships>
</file>

<file path=ppt/slides/_rels/slide78.xml.rels><?xml version="1.0" encoding="UTF-8" standalone="yes"?>
<Relationships xmlns="http://schemas.openxmlformats.org/package/2006/relationships"><Relationship Id="rId9" Type="http://schemas.openxmlformats.org/officeDocument/2006/relationships/oleObject" Target="../embeddings/oleObject92.bin"/><Relationship Id="rId8" Type="http://schemas.openxmlformats.org/officeDocument/2006/relationships/image" Target="../media/image122.wmf"/><Relationship Id="rId7" Type="http://schemas.openxmlformats.org/officeDocument/2006/relationships/oleObject" Target="../embeddings/oleObject91.bin"/><Relationship Id="rId6" Type="http://schemas.openxmlformats.org/officeDocument/2006/relationships/image" Target="../media/image121.wmf"/><Relationship Id="rId5" Type="http://schemas.openxmlformats.org/officeDocument/2006/relationships/oleObject" Target="../embeddings/oleObject90.bin"/><Relationship Id="rId4" Type="http://schemas.openxmlformats.org/officeDocument/2006/relationships/image" Target="../media/image120.wmf"/><Relationship Id="rId3" Type="http://schemas.openxmlformats.org/officeDocument/2006/relationships/oleObject" Target="../embeddings/oleObject89.bin"/><Relationship Id="rId2" Type="http://schemas.openxmlformats.org/officeDocument/2006/relationships/image" Target="../media/image119.wmf"/><Relationship Id="rId13" Type="http://schemas.openxmlformats.org/officeDocument/2006/relationships/notesSlide" Target="../notesSlides/notesSlide75.xml"/><Relationship Id="rId12" Type="http://schemas.openxmlformats.org/officeDocument/2006/relationships/vmlDrawing" Target="../drawings/vmlDrawing33.vml"/><Relationship Id="rId11" Type="http://schemas.openxmlformats.org/officeDocument/2006/relationships/slideLayout" Target="../slideLayouts/slideLayout13.xml"/><Relationship Id="rId10" Type="http://schemas.openxmlformats.org/officeDocument/2006/relationships/image" Target="../media/image123.wmf"/><Relationship Id="rId1" Type="http://schemas.openxmlformats.org/officeDocument/2006/relationships/oleObject" Target="../embeddings/oleObject88.bin"/></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20.wmf"/><Relationship Id="rId7" Type="http://schemas.openxmlformats.org/officeDocument/2006/relationships/oleObject" Target="../embeddings/oleObject10.bin"/><Relationship Id="rId6" Type="http://schemas.openxmlformats.org/officeDocument/2006/relationships/image" Target="../media/image19.wmf"/><Relationship Id="rId5" Type="http://schemas.openxmlformats.org/officeDocument/2006/relationships/oleObject" Target="../embeddings/oleObject9.bin"/><Relationship Id="rId4" Type="http://schemas.openxmlformats.org/officeDocument/2006/relationships/image" Target="../media/image18.wmf"/><Relationship Id="rId3" Type="http://schemas.openxmlformats.org/officeDocument/2006/relationships/oleObject" Target="../embeddings/oleObject8.bin"/><Relationship Id="rId2" Type="http://schemas.microsoft.com/office/2007/relationships/hdphoto" Target="../media/image17.wdp"/><Relationship Id="rId11" Type="http://schemas.openxmlformats.org/officeDocument/2006/relationships/notesSlide" Target="../notesSlides/notesSlide6.xml"/><Relationship Id="rId10" Type="http://schemas.openxmlformats.org/officeDocument/2006/relationships/vmlDrawing" Target="../drawings/vmlDrawing3.vml"/><Relationship Id="rId1" Type="http://schemas.openxmlformats.org/officeDocument/2006/relationships/image" Target="../media/image16.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4.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5.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6.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7.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79.xml"/><Relationship Id="rId4" Type="http://schemas.openxmlformats.org/officeDocument/2006/relationships/vmlDrawing" Target="../drawings/vmlDrawing34.vml"/><Relationship Id="rId3" Type="http://schemas.openxmlformats.org/officeDocument/2006/relationships/slideLayout" Target="../slideLayouts/slideLayout2.xml"/><Relationship Id="rId2" Type="http://schemas.openxmlformats.org/officeDocument/2006/relationships/image" Target="../media/image128.wmf"/><Relationship Id="rId1" Type="http://schemas.openxmlformats.org/officeDocument/2006/relationships/oleObject" Target="../embeddings/oleObject93.bin"/></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80.xml"/><Relationship Id="rId3" Type="http://schemas.openxmlformats.org/officeDocument/2006/relationships/slideLayout" Target="../slideLayouts/slideLayout13.xml"/><Relationship Id="rId2" Type="http://schemas.openxmlformats.org/officeDocument/2006/relationships/image" Target="../media/image130.wmf"/><Relationship Id="rId1" Type="http://schemas.openxmlformats.org/officeDocument/2006/relationships/image" Target="../media/image129.wmf"/></Relationships>
</file>

<file path=ppt/slides/_rels/slide88.xml.rels><?xml version="1.0" encoding="UTF-8" standalone="yes"?>
<Relationships xmlns="http://schemas.openxmlformats.org/package/2006/relationships"><Relationship Id="rId8" Type="http://schemas.openxmlformats.org/officeDocument/2006/relationships/notesSlide" Target="../notesSlides/notesSlide81.xml"/><Relationship Id="rId7" Type="http://schemas.openxmlformats.org/officeDocument/2006/relationships/vmlDrawing" Target="../drawings/vmlDrawing35.vml"/><Relationship Id="rId6" Type="http://schemas.openxmlformats.org/officeDocument/2006/relationships/slideLayout" Target="../slideLayouts/slideLayout13.xml"/><Relationship Id="rId5" Type="http://schemas.openxmlformats.org/officeDocument/2006/relationships/image" Target="../media/image134.png"/><Relationship Id="rId4" Type="http://schemas.openxmlformats.org/officeDocument/2006/relationships/image" Target="../media/image133.wmf"/><Relationship Id="rId3" Type="http://schemas.openxmlformats.org/officeDocument/2006/relationships/image" Target="../media/image132.wmf"/><Relationship Id="rId2" Type="http://schemas.openxmlformats.org/officeDocument/2006/relationships/oleObject" Target="../embeddings/oleObject94.bin"/><Relationship Id="rId1" Type="http://schemas.openxmlformats.org/officeDocument/2006/relationships/image" Target="../media/image131.wmf"/></Relationships>
</file>

<file path=ppt/slides/_rels/slide89.xml.rels><?xml version="1.0" encoding="UTF-8" standalone="yes"?>
<Relationships xmlns="http://schemas.openxmlformats.org/package/2006/relationships"><Relationship Id="rId7" Type="http://schemas.openxmlformats.org/officeDocument/2006/relationships/notesSlide" Target="../notesSlides/notesSlide82.xml"/><Relationship Id="rId6" Type="http://schemas.openxmlformats.org/officeDocument/2006/relationships/vmlDrawing" Target="../drawings/vmlDrawing36.vml"/><Relationship Id="rId5" Type="http://schemas.openxmlformats.org/officeDocument/2006/relationships/slideLayout" Target="../slideLayouts/slideLayout2.xml"/><Relationship Id="rId4" Type="http://schemas.openxmlformats.org/officeDocument/2006/relationships/image" Target="../media/image137.wmf"/><Relationship Id="rId3" Type="http://schemas.openxmlformats.org/officeDocument/2006/relationships/oleObject" Target="../embeddings/oleObject95.bin"/><Relationship Id="rId2" Type="http://schemas.openxmlformats.org/officeDocument/2006/relationships/image" Target="../media/image136.wmf"/><Relationship Id="rId1" Type="http://schemas.openxmlformats.org/officeDocument/2006/relationships/image" Target="../media/image135.w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image" Target="../media/image138.png"/></Relationships>
</file>

<file path=ppt/slides/_rels/slide91.xml.rels><?xml version="1.0" encoding="UTF-8" standalone="yes"?>
<Relationships xmlns="http://schemas.openxmlformats.org/package/2006/relationships"><Relationship Id="rId6" Type="http://schemas.openxmlformats.org/officeDocument/2006/relationships/notesSlide" Target="../notesSlides/notesSlide84.xml"/><Relationship Id="rId5" Type="http://schemas.openxmlformats.org/officeDocument/2006/relationships/vmlDrawing" Target="../drawings/vmlDrawing37.vml"/><Relationship Id="rId4" Type="http://schemas.openxmlformats.org/officeDocument/2006/relationships/slideLayout" Target="../slideLayouts/slideLayout13.xml"/><Relationship Id="rId3" Type="http://schemas.openxmlformats.org/officeDocument/2006/relationships/image" Target="../media/image140.png"/><Relationship Id="rId2" Type="http://schemas.openxmlformats.org/officeDocument/2006/relationships/image" Target="../media/image139.wmf"/><Relationship Id="rId1" Type="http://schemas.openxmlformats.org/officeDocument/2006/relationships/oleObject" Target="../embeddings/oleObject96.bin"/></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3.xml"/><Relationship Id="rId1" Type="http://schemas.openxmlformats.org/officeDocument/2006/relationships/image" Target="../media/image14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2.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87.xml"/><Relationship Id="rId3" Type="http://schemas.openxmlformats.org/officeDocument/2006/relationships/slideLayout" Target="../slideLayouts/slideLayout7.xml"/><Relationship Id="rId2" Type="http://schemas.openxmlformats.org/officeDocument/2006/relationships/image" Target="../media/image144.png"/><Relationship Id="rId1" Type="http://schemas.openxmlformats.org/officeDocument/2006/relationships/image" Target="../media/image143.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image" Target="../media/image145.emf"/></Relationships>
</file>

<file path=ppt/slides/_rels/slide98.xml.rels><?xml version="1.0" encoding="UTF-8" standalone="yes"?>
<Relationships xmlns="http://schemas.openxmlformats.org/package/2006/relationships"><Relationship Id="rId7" Type="http://schemas.openxmlformats.org/officeDocument/2006/relationships/notesSlide" Target="../notesSlides/notesSlide89.xml"/><Relationship Id="rId6" Type="http://schemas.openxmlformats.org/officeDocument/2006/relationships/vmlDrawing" Target="../drawings/vmlDrawing38.vml"/><Relationship Id="rId5" Type="http://schemas.openxmlformats.org/officeDocument/2006/relationships/slideLayout" Target="../slideLayouts/slideLayout2.xml"/><Relationship Id="rId4" Type="http://schemas.openxmlformats.org/officeDocument/2006/relationships/image" Target="../media/image148.wmf"/><Relationship Id="rId3" Type="http://schemas.openxmlformats.org/officeDocument/2006/relationships/oleObject" Target="../embeddings/oleObject97.bin"/><Relationship Id="rId2" Type="http://schemas.openxmlformats.org/officeDocument/2006/relationships/image" Target="../media/image147.emf"/><Relationship Id="rId1" Type="http://schemas.openxmlformats.org/officeDocument/2006/relationships/image" Target="../media/image146.emf"/></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530670" y="192238"/>
            <a:ext cx="7939994" cy="4856714"/>
          </a:xfrm>
          <a:prstGeom prst="rect">
            <a:avLst/>
          </a:prstGeom>
        </p:spPr>
        <p:txBody>
          <a:bodyPr wrap="none">
            <a:spAutoFit/>
          </a:bodyPr>
          <a:lstStyle/>
          <a:p>
            <a:pPr>
              <a:buNone/>
            </a:pPr>
            <a:r>
              <a:rPr lang="zh-CN" altLang="en-US" sz="3600" dirty="0">
                <a:solidFill>
                  <a:srgbClr val="0033CC"/>
                </a:solidFill>
              </a:rPr>
              <a:t>实验</a:t>
            </a:r>
            <a:r>
              <a:rPr lang="en-US" altLang="zh-CN" sz="3600" dirty="0">
                <a:solidFill>
                  <a:srgbClr val="0033CC"/>
                </a:solidFill>
              </a:rPr>
              <a:t>1</a:t>
            </a:r>
            <a:r>
              <a:rPr lang="zh-CN" altLang="en-US" sz="3600" dirty="0">
                <a:solidFill>
                  <a:srgbClr val="0033CC"/>
                </a:solidFill>
              </a:rPr>
              <a:t>和</a:t>
            </a:r>
            <a:r>
              <a:rPr lang="en-US" altLang="zh-CN" sz="3600" dirty="0">
                <a:solidFill>
                  <a:srgbClr val="0033CC"/>
                </a:solidFill>
              </a:rPr>
              <a:t>2</a:t>
            </a:r>
            <a:r>
              <a:rPr lang="zh-CN" altLang="en-US" sz="3600" dirty="0">
                <a:solidFill>
                  <a:srgbClr val="0033CC"/>
                </a:solidFill>
              </a:rPr>
              <a:t>验收：</a:t>
            </a:r>
            <a:endParaRPr lang="en-US" altLang="zh-CN" sz="3600" dirty="0">
              <a:solidFill>
                <a:srgbClr val="0033CC"/>
              </a:solidFill>
            </a:endParaRPr>
          </a:p>
          <a:p>
            <a:pPr>
              <a:lnSpc>
                <a:spcPct val="100000"/>
              </a:lnSpc>
              <a:buNone/>
            </a:pPr>
            <a:r>
              <a:rPr lang="zh-CN" altLang="en-US" sz="3200" b="1" dirty="0">
                <a:effectLst/>
              </a:rPr>
              <a:t>时间：</a:t>
            </a:r>
            <a:r>
              <a:rPr lang="en-US" altLang="zh-CN" sz="3200" b="1" dirty="0" smtClean="0">
                <a:effectLst/>
              </a:rPr>
              <a:t>11</a:t>
            </a:r>
            <a:r>
              <a:rPr lang="zh-CN" altLang="en-US" sz="3200" b="1" dirty="0" smtClean="0">
                <a:effectLst/>
              </a:rPr>
              <a:t>月</a:t>
            </a:r>
            <a:r>
              <a:rPr lang="en-US" altLang="zh-CN" sz="3200" b="1" dirty="0" smtClean="0">
                <a:effectLst/>
              </a:rPr>
              <a:t>7</a:t>
            </a:r>
            <a:r>
              <a:rPr lang="zh-CN" altLang="en-US" sz="3200" b="1" dirty="0" smtClean="0">
                <a:effectLst/>
              </a:rPr>
              <a:t>号</a:t>
            </a:r>
            <a:r>
              <a:rPr lang="zh-CN" altLang="en-US" sz="3200" b="1" dirty="0">
                <a:effectLst/>
              </a:rPr>
              <a:t>（</a:t>
            </a:r>
            <a:r>
              <a:rPr lang="zh-CN" altLang="en-US" sz="3200" dirty="0" smtClean="0"/>
              <a:t>第</a:t>
            </a:r>
            <a:r>
              <a:rPr lang="en-US" altLang="zh-CN" sz="3200" b="1" dirty="0" smtClean="0">
                <a:effectLst/>
              </a:rPr>
              <a:t>9</a:t>
            </a:r>
            <a:r>
              <a:rPr lang="zh-CN" altLang="en-US" sz="3200" b="1" dirty="0" smtClean="0">
                <a:effectLst/>
              </a:rPr>
              <a:t>周</a:t>
            </a:r>
            <a:r>
              <a:rPr lang="zh-CN" altLang="en-US" sz="3200" b="1" dirty="0">
                <a:effectLst/>
              </a:rPr>
              <a:t>）上午  </a:t>
            </a:r>
            <a:r>
              <a:rPr lang="en-US" altLang="zh-CN" sz="3200" b="1" dirty="0">
                <a:effectLst/>
              </a:rPr>
              <a:t>8:30-11:00</a:t>
            </a:r>
            <a:endParaRPr lang="en-US" altLang="zh-CN" sz="3200" b="1" dirty="0">
              <a:effectLst/>
            </a:endParaRPr>
          </a:p>
          <a:p>
            <a:pPr>
              <a:lnSpc>
                <a:spcPct val="100000"/>
              </a:lnSpc>
              <a:buNone/>
            </a:pPr>
            <a:r>
              <a:rPr lang="en-US" altLang="zh-CN" sz="3200" b="1" dirty="0">
                <a:effectLst/>
              </a:rPr>
              <a:t>                                                 </a:t>
            </a:r>
            <a:r>
              <a:rPr lang="zh-CN" altLang="en-US" sz="3200" b="1" dirty="0">
                <a:effectLst/>
              </a:rPr>
              <a:t>下午</a:t>
            </a:r>
            <a:r>
              <a:rPr lang="en-US" altLang="zh-CN" sz="3200" b="1" dirty="0">
                <a:effectLst/>
              </a:rPr>
              <a:t>14:00-16:30</a:t>
            </a:r>
            <a:endParaRPr lang="en-US" altLang="zh-CN" sz="3200" b="1" dirty="0">
              <a:effectLst/>
            </a:endParaRPr>
          </a:p>
          <a:p>
            <a:pPr>
              <a:lnSpc>
                <a:spcPct val="100000"/>
              </a:lnSpc>
              <a:buNone/>
            </a:pPr>
            <a:r>
              <a:rPr lang="zh-CN" altLang="en-US" sz="3600" b="1" dirty="0">
                <a:solidFill>
                  <a:srgbClr val="0033CC"/>
                </a:solidFill>
                <a:effectLst/>
              </a:rPr>
              <a:t>实验</a:t>
            </a:r>
            <a:r>
              <a:rPr lang="en-US" altLang="zh-CN" sz="3600" b="1" dirty="0">
                <a:solidFill>
                  <a:srgbClr val="0033CC"/>
                </a:solidFill>
                <a:effectLst/>
              </a:rPr>
              <a:t>3</a:t>
            </a:r>
            <a:r>
              <a:rPr lang="zh-CN" altLang="en-US" sz="3600" b="1" dirty="0">
                <a:solidFill>
                  <a:srgbClr val="0033CC"/>
                </a:solidFill>
                <a:effectLst/>
              </a:rPr>
              <a:t>和</a:t>
            </a:r>
            <a:r>
              <a:rPr lang="en-US" altLang="zh-CN" sz="3600" b="1" dirty="0">
                <a:solidFill>
                  <a:srgbClr val="0033CC"/>
                </a:solidFill>
                <a:effectLst/>
              </a:rPr>
              <a:t>4</a:t>
            </a:r>
            <a:r>
              <a:rPr lang="zh-CN" altLang="en-US" sz="3600" b="1" dirty="0">
                <a:solidFill>
                  <a:srgbClr val="0033CC"/>
                </a:solidFill>
                <a:effectLst/>
              </a:rPr>
              <a:t>验收：</a:t>
            </a:r>
            <a:endParaRPr lang="en-US" altLang="zh-CN" sz="3600" b="1" dirty="0">
              <a:solidFill>
                <a:srgbClr val="0033CC"/>
              </a:solidFill>
              <a:effectLst/>
            </a:endParaRPr>
          </a:p>
          <a:p>
            <a:pPr>
              <a:lnSpc>
                <a:spcPct val="100000"/>
              </a:lnSpc>
              <a:buNone/>
            </a:pPr>
            <a:r>
              <a:rPr lang="zh-CN" altLang="en-US" sz="3200" dirty="0"/>
              <a:t>时间：</a:t>
            </a:r>
            <a:r>
              <a:rPr lang="en-US" altLang="zh-CN" sz="3200" dirty="0" smtClean="0"/>
              <a:t>11</a:t>
            </a:r>
            <a:r>
              <a:rPr lang="zh-CN" altLang="en-US" sz="3200" dirty="0" smtClean="0"/>
              <a:t>月</a:t>
            </a:r>
            <a:r>
              <a:rPr lang="en-US" altLang="zh-CN" sz="3200" dirty="0" smtClean="0"/>
              <a:t>28</a:t>
            </a:r>
            <a:r>
              <a:rPr lang="zh-CN" altLang="en-US" sz="3200" dirty="0" smtClean="0"/>
              <a:t>号</a:t>
            </a:r>
            <a:r>
              <a:rPr lang="zh-CN" altLang="en-US" sz="3200" dirty="0"/>
              <a:t>（第</a:t>
            </a:r>
            <a:r>
              <a:rPr lang="en-US" altLang="zh-CN" sz="3200" dirty="0" smtClean="0"/>
              <a:t>12</a:t>
            </a:r>
            <a:r>
              <a:rPr lang="zh-CN" altLang="en-US" sz="3200" dirty="0" smtClean="0"/>
              <a:t>周</a:t>
            </a:r>
            <a:r>
              <a:rPr lang="zh-CN" altLang="en-US" sz="3200" dirty="0"/>
              <a:t>）上午  </a:t>
            </a:r>
            <a:r>
              <a:rPr lang="en-US" altLang="zh-CN" sz="3200" dirty="0"/>
              <a:t>8:30-11:00</a:t>
            </a:r>
            <a:endParaRPr lang="en-US" altLang="zh-CN" sz="3200" dirty="0"/>
          </a:p>
          <a:p>
            <a:pPr>
              <a:lnSpc>
                <a:spcPct val="100000"/>
              </a:lnSpc>
              <a:buNone/>
            </a:pPr>
            <a:r>
              <a:rPr lang="en-US" altLang="zh-CN" sz="3200" dirty="0"/>
              <a:t>                                                 </a:t>
            </a:r>
            <a:r>
              <a:rPr lang="zh-CN" altLang="en-US" sz="3200" dirty="0"/>
              <a:t>下午</a:t>
            </a:r>
            <a:r>
              <a:rPr lang="en-US" altLang="zh-CN" sz="3200" dirty="0"/>
              <a:t>14:00-16:30</a:t>
            </a:r>
            <a:endParaRPr lang="en-US" altLang="zh-CN" sz="3200" dirty="0"/>
          </a:p>
          <a:p>
            <a:pPr>
              <a:lnSpc>
                <a:spcPct val="100000"/>
              </a:lnSpc>
              <a:buNone/>
            </a:pPr>
            <a:r>
              <a:rPr lang="zh-CN" altLang="en-US" sz="3200" b="1" dirty="0" smtClean="0">
                <a:effectLst/>
              </a:rPr>
              <a:t>地点</a:t>
            </a:r>
            <a:r>
              <a:rPr lang="zh-CN" altLang="en-US" b="1" dirty="0" smtClean="0"/>
              <a:t>：</a:t>
            </a:r>
            <a:r>
              <a:rPr lang="zh-CN" altLang="en-US" dirty="0"/>
              <a:t>科研楼</a:t>
            </a:r>
            <a:r>
              <a:rPr lang="en-US" altLang="zh-CN" dirty="0" smtClean="0"/>
              <a:t>126</a:t>
            </a:r>
            <a:endParaRPr lang="en-US" altLang="zh-CN" dirty="0" smtClean="0"/>
          </a:p>
          <a:p>
            <a:pPr>
              <a:lnSpc>
                <a:spcPct val="100000"/>
              </a:lnSpc>
              <a:buNone/>
            </a:pPr>
            <a:r>
              <a:rPr lang="zh-CN" altLang="en-US" sz="3200" dirty="0" smtClean="0"/>
              <a:t>备注</a:t>
            </a:r>
            <a:r>
              <a:rPr lang="zh-CN" altLang="en-US" sz="3200" dirty="0"/>
              <a:t>：欢迎自带笔记本运行代码</a:t>
            </a:r>
            <a:endParaRPr lang="zh-CN" altLang="en-US" sz="3200" b="1" dirty="0">
              <a:effectLst/>
            </a:endParaRPr>
          </a:p>
        </p:txBody>
      </p:sp>
      <p:sp>
        <p:nvSpPr>
          <p:cNvPr id="3" name="矩形 2"/>
          <p:cNvSpPr/>
          <p:nvPr/>
        </p:nvSpPr>
        <p:spPr>
          <a:xfrm>
            <a:off x="581184" y="5048952"/>
            <a:ext cx="7672502" cy="1600438"/>
          </a:xfrm>
          <a:prstGeom prst="rect">
            <a:avLst/>
          </a:prstGeom>
          <a:ln w="38100">
            <a:solidFill>
              <a:schemeClr val="accent1"/>
            </a:solidFill>
          </a:ln>
        </p:spPr>
        <p:txBody>
          <a:bodyPr wrap="square">
            <a:spAutoFit/>
          </a:bodyPr>
          <a:lstStyle/>
          <a:p>
            <a:pPr fontAlgn="base">
              <a:spcAft>
                <a:spcPts val="600"/>
              </a:spcAft>
              <a:defRPr>
                <a:solidFill>
                  <a:srgbClr val="000000"/>
                </a:solidFill>
              </a:defRPr>
            </a:pPr>
            <a:r>
              <a:rPr lang="en-US" altLang="zh-CN" sz="2800" b="1" dirty="0">
                <a:solidFill>
                  <a:srgbClr val="000000"/>
                </a:solidFill>
                <a:latin typeface="Arial" panose="020B0604020202090204" pitchFamily="34" charset="0"/>
              </a:rPr>
              <a:t>Course Resources </a:t>
            </a:r>
            <a:r>
              <a:rPr lang="en-US" altLang="zh-CN" sz="2800" b="1" dirty="0">
                <a:solidFill>
                  <a:srgbClr val="0033CC"/>
                </a:solidFill>
                <a:latin typeface="宋体"/>
                <a:cs typeface="宋体"/>
                <a:sym typeface="宋体"/>
              </a:rPr>
              <a:t>&amp;</a:t>
            </a:r>
            <a:r>
              <a:rPr lang="en-US" altLang="zh-CN" sz="2800" b="1" dirty="0">
                <a:solidFill>
                  <a:srgbClr val="000000"/>
                </a:solidFill>
                <a:latin typeface="Arial" panose="020B0604020202090204" pitchFamily="34" charset="0"/>
              </a:rPr>
              <a:t> Projects</a:t>
            </a:r>
            <a:r>
              <a:rPr lang="zh-CN" altLang="en-US" sz="2800" b="1" dirty="0" smtClean="0">
                <a:solidFill>
                  <a:srgbClr val="000000"/>
                </a:solidFill>
                <a:latin typeface="Arial" panose="020B0604020202090204" pitchFamily="34" charset="0"/>
                <a:sym typeface="宋体"/>
              </a:rPr>
              <a:t>：</a:t>
            </a:r>
            <a:endParaRPr lang="en-US" altLang="zh-CN" sz="2800" b="1" dirty="0" smtClean="0">
              <a:solidFill>
                <a:srgbClr val="000000"/>
              </a:solidFill>
              <a:latin typeface="Arial" panose="020B0604020202090204" pitchFamily="34" charset="0"/>
              <a:sym typeface="宋体"/>
            </a:endParaRPr>
          </a:p>
          <a:p>
            <a:pPr fontAlgn="base">
              <a:spcAft>
                <a:spcPts val="600"/>
              </a:spcAft>
              <a:defRPr>
                <a:solidFill>
                  <a:srgbClr val="000000"/>
                </a:solidFill>
              </a:defRPr>
            </a:pPr>
            <a:r>
              <a:rPr lang="en-US" altLang="zh-CN" sz="2800" dirty="0" smtClean="0">
                <a:solidFill>
                  <a:srgbClr val="000000"/>
                </a:solidFill>
                <a:latin typeface="Arial" panose="020B0604020202090204" pitchFamily="34" charset="0"/>
                <a:sym typeface="宋体"/>
              </a:rPr>
              <a:t>E-mail</a:t>
            </a:r>
            <a:r>
              <a:rPr lang="zh-CN" altLang="en-US" sz="2800" dirty="0">
                <a:solidFill>
                  <a:srgbClr val="000000"/>
                </a:solidFill>
                <a:latin typeface="Arial" panose="020B0604020202090204" pitchFamily="34" charset="0"/>
                <a:sym typeface="宋体"/>
              </a:rPr>
              <a:t>：</a:t>
            </a:r>
            <a:r>
              <a:rPr lang="en-US" altLang="zh-CN" sz="2600" dirty="0">
                <a:solidFill>
                  <a:srgbClr val="0000FF"/>
                </a:solidFill>
                <a:uFill>
                  <a:solidFill>
                    <a:srgbClr val="CC0066"/>
                  </a:solidFill>
                </a:uFill>
                <a:latin typeface="Arial" panose="020B0604020202090204" pitchFamily="34" charset="0"/>
              </a:rPr>
              <a:t>sduEC2014@163.com ——“</a:t>
            </a:r>
            <a:r>
              <a:rPr lang="zh-CN" altLang="en-US" sz="2600" dirty="0">
                <a:solidFill>
                  <a:srgbClr val="0000FF"/>
                </a:solidFill>
                <a:uFill>
                  <a:solidFill>
                    <a:srgbClr val="CC0066"/>
                  </a:solidFill>
                </a:uFill>
                <a:latin typeface="Arial" panose="020B0604020202090204" pitchFamily="34" charset="0"/>
              </a:rPr>
              <a:t>文件中心”</a:t>
            </a:r>
            <a:endParaRPr lang="zh-CN" altLang="en-US" sz="2600" dirty="0">
              <a:solidFill>
                <a:srgbClr val="0000FF"/>
              </a:solidFill>
              <a:latin typeface="Arial" panose="020B0604020202090204" pitchFamily="34" charset="0"/>
            </a:endParaRPr>
          </a:p>
          <a:p>
            <a:pPr fontAlgn="base">
              <a:spcAft>
                <a:spcPts val="600"/>
              </a:spcAft>
              <a:defRPr>
                <a:solidFill>
                  <a:srgbClr val="000000"/>
                </a:solidFill>
              </a:defRPr>
            </a:pPr>
            <a:r>
              <a:rPr lang="en-US" altLang="zh-CN" sz="2800" dirty="0">
                <a:solidFill>
                  <a:srgbClr val="000000"/>
                </a:solidFill>
                <a:latin typeface="Arial" panose="020B0604020202090204" pitchFamily="34" charset="0"/>
                <a:sym typeface="宋体"/>
              </a:rPr>
              <a:t>Password </a:t>
            </a:r>
            <a:r>
              <a:rPr lang="zh-CN" altLang="en-US" sz="3200" dirty="0">
                <a:solidFill>
                  <a:srgbClr val="000000"/>
                </a:solidFill>
                <a:latin typeface="宋体"/>
                <a:cs typeface="宋体"/>
                <a:sym typeface="宋体"/>
              </a:rPr>
              <a:t>：</a:t>
            </a:r>
            <a:r>
              <a:rPr lang="en-US" altLang="zh-CN" sz="2600" dirty="0">
                <a:solidFill>
                  <a:srgbClr val="000000"/>
                </a:solidFill>
                <a:latin typeface="Arial" panose="020B0604020202090204" pitchFamily="34" charset="0"/>
              </a:rPr>
              <a:t>sdujsjec2014</a:t>
            </a:r>
            <a:endParaRPr lang="en-US" altLang="zh-CN" sz="2600" dirty="0">
              <a:solidFill>
                <a:srgbClr val="000000"/>
              </a:solidFill>
              <a:latin typeface="Arial" panose="020B060402020209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b="0" i="1"/>
              <a:t>  </a:t>
            </a:r>
            <a:r>
              <a:rPr lang="en-US" altLang="zh-CN"/>
              <a:t>image sampling (II)</a:t>
            </a:r>
            <a:endParaRPr lang="en-US" altLang="zh-CN"/>
          </a:p>
        </p:txBody>
      </p:sp>
      <p:sp>
        <p:nvSpPr>
          <p:cNvPr id="36867" name="Rectangle 3"/>
          <p:cNvSpPr>
            <a:spLocks noGrp="1" noChangeArrowheads="1"/>
          </p:cNvSpPr>
          <p:nvPr>
            <p:ph type="body" idx="1"/>
          </p:nvPr>
        </p:nvSpPr>
        <p:spPr>
          <a:xfrm>
            <a:off x="354013" y="1504950"/>
            <a:ext cx="8789987" cy="4710113"/>
          </a:xfrm>
        </p:spPr>
        <p:txBody>
          <a:bodyPr/>
          <a:lstStyle/>
          <a:p>
            <a:pPr eaLnBrk="1" hangingPunct="1"/>
            <a:r>
              <a:rPr lang="en-US" altLang="zh-CN" dirty="0"/>
              <a:t>Spatial sampling determines the </a:t>
            </a:r>
            <a:r>
              <a:rPr lang="en-US" altLang="zh-CN" b="0" i="1" dirty="0">
                <a:solidFill>
                  <a:srgbClr val="3333FF"/>
                </a:solidFill>
              </a:rPr>
              <a:t>resolution </a:t>
            </a:r>
            <a:r>
              <a:rPr lang="en-US" altLang="zh-CN" dirty="0"/>
              <a:t>of an image</a:t>
            </a:r>
            <a:endParaRPr lang="en-US" altLang="zh-CN" dirty="0"/>
          </a:p>
          <a:p>
            <a:pPr eaLnBrk="1" hangingPunct="1"/>
            <a:r>
              <a:rPr lang="en-US" altLang="zh-CN" dirty="0"/>
              <a:t>Spatial sampling determines </a:t>
            </a:r>
            <a:r>
              <a:rPr lang="en-US" altLang="zh-CN" b="0" i="1" dirty="0"/>
              <a:t>what level of detail can be seen</a:t>
            </a:r>
            <a:endParaRPr lang="en-US" altLang="zh-CN" b="0" i="1" dirty="0"/>
          </a:p>
          <a:p>
            <a:pPr eaLnBrk="1" hangingPunct="1">
              <a:buFont typeface="Wingdings" panose="05000000000000000000" pitchFamily="2" charset="2"/>
              <a:buNone/>
            </a:pPr>
            <a:r>
              <a:rPr lang="en-US" altLang="zh-CN" dirty="0"/>
              <a:t>	 </a:t>
            </a:r>
            <a:r>
              <a:rPr lang="en-US" altLang="zh-CN" dirty="0">
                <a:latin typeface="华文中宋" pitchFamily="2" charset="-122"/>
              </a:rPr>
              <a:t>–</a:t>
            </a:r>
            <a:r>
              <a:rPr lang="en-US" altLang="zh-CN" dirty="0"/>
              <a:t> finer sampling allows for smaller detail</a:t>
            </a:r>
            <a:endParaRPr lang="en-US" altLang="zh-CN" dirty="0"/>
          </a:p>
          <a:p>
            <a:pPr eaLnBrk="1" hangingPunct="1">
              <a:buFont typeface="Wingdings" panose="05000000000000000000" pitchFamily="2" charset="2"/>
              <a:buNone/>
            </a:pPr>
            <a:r>
              <a:rPr lang="en-US" altLang="zh-CN" dirty="0"/>
              <a:t>	 </a:t>
            </a:r>
            <a:r>
              <a:rPr lang="en-US" altLang="zh-CN" dirty="0">
                <a:latin typeface="华文中宋" pitchFamily="2" charset="-122"/>
              </a:rPr>
              <a:t>–</a:t>
            </a:r>
            <a:r>
              <a:rPr lang="en-US" altLang="zh-CN" dirty="0"/>
              <a:t> finer sampling requires more pixels and </a:t>
            </a:r>
            <a:r>
              <a:rPr lang="en-US" altLang="zh-CN" dirty="0">
                <a:latin typeface="华文中宋" pitchFamily="2" charset="-122"/>
              </a:rPr>
              <a:t>‘</a:t>
            </a:r>
            <a:r>
              <a:rPr lang="en-US" altLang="zh-CN" b="0" i="1" dirty="0">
                <a:solidFill>
                  <a:srgbClr val="3333FF"/>
                </a:solidFill>
              </a:rPr>
              <a:t>larger</a:t>
            </a:r>
            <a:r>
              <a:rPr lang="en-US" altLang="zh-CN" dirty="0">
                <a:latin typeface="华文中宋" pitchFamily="2" charset="-122"/>
              </a:rPr>
              <a:t>’</a:t>
            </a:r>
            <a:r>
              <a:rPr lang="en-US" altLang="zh-CN" dirty="0"/>
              <a:t> images</a:t>
            </a:r>
            <a:endParaRPr lang="en-US" altLang="zh-CN" dirty="0"/>
          </a:p>
          <a:p>
            <a:pPr eaLnBrk="1" hangingPunct="1"/>
            <a:endParaRPr lang="en-US" altLang="zh-CN" dirty="0"/>
          </a:p>
        </p:txBody>
      </p:sp>
      <p:sp>
        <p:nvSpPr>
          <p:cNvPr id="36868" name="Text Box 4"/>
          <p:cNvSpPr txBox="1">
            <a:spLocks noChangeArrowheads="1"/>
          </p:cNvSpPr>
          <p:nvPr/>
        </p:nvSpPr>
        <p:spPr bwMode="auto">
          <a:xfrm>
            <a:off x="2752725" y="4410075"/>
            <a:ext cx="2370138" cy="466725"/>
          </a:xfrm>
          <a:prstGeom prst="rect">
            <a:avLst/>
          </a:prstGeom>
          <a:noFill/>
          <a:ln w="9525" algn="ctr">
            <a:solidFill>
              <a:schemeClr val="bg2"/>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dirty="0">
                <a:solidFill>
                  <a:srgbClr val="FF0000"/>
                </a:solidFill>
                <a:effectLst/>
              </a:rPr>
              <a:t>dpi: dot per inch</a:t>
            </a:r>
            <a:endParaRPr lang="en-US" altLang="zh-CN" dirty="0">
              <a:solidFill>
                <a:srgbClr val="FF0000"/>
              </a:solidFill>
              <a:effectLst/>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685800" y="228600"/>
            <a:ext cx="7772400" cy="533400"/>
          </a:xfrm>
        </p:spPr>
        <p:txBody>
          <a:bodyPr/>
          <a:lstStyle/>
          <a:p>
            <a:pPr eaLnBrk="1" hangingPunct="1"/>
            <a:r>
              <a:rPr lang="en-US" sz="3000"/>
              <a:t>Corners as distinctive interest points</a:t>
            </a:r>
            <a:endParaRPr lang="ru-RU" sz="3000"/>
          </a:p>
        </p:txBody>
      </p:sp>
      <p:sp>
        <p:nvSpPr>
          <p:cNvPr id="82947" name="Rectangle 3"/>
          <p:cNvSpPr>
            <a:spLocks noGrp="1" noChangeArrowheads="1"/>
          </p:cNvSpPr>
          <p:nvPr>
            <p:ph type="body" idx="1"/>
          </p:nvPr>
        </p:nvSpPr>
        <p:spPr>
          <a:xfrm>
            <a:off x="685800" y="990600"/>
            <a:ext cx="7467600" cy="1828800"/>
          </a:xfrm>
        </p:spPr>
        <p:txBody>
          <a:bodyPr/>
          <a:lstStyle/>
          <a:p>
            <a:pPr eaLnBrk="1" hangingPunct="1">
              <a:lnSpc>
                <a:spcPct val="90000"/>
              </a:lnSpc>
            </a:pPr>
            <a:r>
              <a:rPr lang="en-US" dirty="0"/>
              <a:t>We should easily recognize the point by looking through a small window</a:t>
            </a:r>
            <a:endParaRPr lang="en-US" dirty="0"/>
          </a:p>
          <a:p>
            <a:pPr eaLnBrk="1" hangingPunct="1">
              <a:lnSpc>
                <a:spcPct val="90000"/>
              </a:lnSpc>
            </a:pPr>
            <a:r>
              <a:rPr lang="en-US" dirty="0"/>
              <a:t>Shifting a window in </a:t>
            </a:r>
            <a:r>
              <a:rPr lang="en-US" i="1" dirty="0">
                <a:solidFill>
                  <a:srgbClr val="FF0000"/>
                </a:solidFill>
              </a:rPr>
              <a:t>any</a:t>
            </a:r>
            <a:r>
              <a:rPr lang="en-US" dirty="0">
                <a:solidFill>
                  <a:srgbClr val="FF0000"/>
                </a:solidFill>
              </a:rPr>
              <a:t> </a:t>
            </a:r>
            <a:r>
              <a:rPr lang="en-US" i="1" dirty="0">
                <a:solidFill>
                  <a:srgbClr val="FF0000"/>
                </a:solidFill>
              </a:rPr>
              <a:t>direction</a:t>
            </a:r>
            <a:r>
              <a:rPr lang="en-US" dirty="0">
                <a:solidFill>
                  <a:srgbClr val="FF0000"/>
                </a:solidFill>
              </a:rPr>
              <a:t> </a:t>
            </a:r>
            <a:r>
              <a:rPr lang="en-US" dirty="0"/>
              <a:t>should give </a:t>
            </a:r>
            <a:r>
              <a:rPr lang="en-US" i="1" dirty="0">
                <a:solidFill>
                  <a:srgbClr val="FF0000"/>
                </a:solidFill>
              </a:rPr>
              <a:t>a large change</a:t>
            </a:r>
            <a:r>
              <a:rPr lang="en-US" dirty="0">
                <a:solidFill>
                  <a:srgbClr val="FF0000"/>
                </a:solidFill>
              </a:rPr>
              <a:t> </a:t>
            </a:r>
            <a:r>
              <a:rPr lang="en-US" dirty="0"/>
              <a:t>in intensity</a:t>
            </a:r>
            <a:endParaRPr lang="ru-RU" dirty="0"/>
          </a:p>
        </p:txBody>
      </p:sp>
      <p:grpSp>
        <p:nvGrpSpPr>
          <p:cNvPr id="2" name="Group 4"/>
          <p:cNvGrpSpPr/>
          <p:nvPr/>
        </p:nvGrpSpPr>
        <p:grpSpPr bwMode="auto">
          <a:xfrm>
            <a:off x="3429000" y="2895600"/>
            <a:ext cx="2438400" cy="3870325"/>
            <a:chOff x="2160" y="1824"/>
            <a:chExt cx="1536" cy="2438"/>
          </a:xfrm>
        </p:grpSpPr>
        <p:pic>
          <p:nvPicPr>
            <p:cNvPr id="82966" name="Picture 5" descr="corner"/>
            <p:cNvPicPr>
              <a:picLocks noChangeAspect="1" noChangeArrowheads="1"/>
            </p:cNvPicPr>
            <p:nvPr/>
          </p:nvPicPr>
          <p:blipFill>
            <a:blip r:embed="rId1" cstate="print"/>
            <a:srcRect/>
            <a:stretch>
              <a:fillRect/>
            </a:stretch>
          </p:blipFill>
          <p:spPr bwMode="auto">
            <a:xfrm>
              <a:off x="2160" y="1824"/>
              <a:ext cx="1440" cy="1440"/>
            </a:xfrm>
            <a:prstGeom prst="rect">
              <a:avLst/>
            </a:prstGeom>
            <a:noFill/>
            <a:ln w="9525">
              <a:solidFill>
                <a:schemeClr val="tx1"/>
              </a:solidFill>
              <a:miter lim="800000"/>
              <a:headEnd/>
              <a:tailEnd/>
            </a:ln>
          </p:spPr>
        </p:pic>
        <p:sp>
          <p:nvSpPr>
            <p:cNvPr id="82967" name="Text Box 6"/>
            <p:cNvSpPr txBox="1">
              <a:spLocks noChangeArrowheads="1"/>
            </p:cNvSpPr>
            <p:nvPr/>
          </p:nvSpPr>
          <p:spPr bwMode="auto">
            <a:xfrm>
              <a:off x="2160" y="3284"/>
              <a:ext cx="1536" cy="978"/>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3399"/>
                  </a:solidFill>
                  <a:effectLst/>
                  <a:uLnTx/>
                  <a:uFillTx/>
                  <a:latin typeface="Arial Unicode MS" panose="020B0604020202020204" pitchFamily="34" charset="-128"/>
                  <a:ea typeface="宋体" pitchFamily="2" charset="-122"/>
                  <a:cs typeface="Times New Roman" panose="02020603050405020304" pitchFamily="18" charset="0"/>
                </a:rPr>
                <a:t>“edge”</a:t>
              </a:r>
              <a:r>
                <a:rPr kumimoji="0" lang="en-US" sz="2400" b="0" i="0" u="none" strike="noStrike" kern="1200" cap="none" spc="0" normalizeH="0" baseline="0" noProof="0" dirty="0">
                  <a:ln>
                    <a:noFill/>
                  </a:ln>
                  <a:solidFill>
                    <a:srgbClr val="000000"/>
                  </a:solidFill>
                  <a:effectLst/>
                  <a:uLnTx/>
                  <a:uFillTx/>
                  <a:latin typeface="Arial Unicode MS" panose="020B0604020202020204" pitchFamily="34" charset="-128"/>
                  <a:ea typeface="宋体" pitchFamily="2" charset="-122"/>
                  <a:cs typeface="Times New Roman" panose="02020603050405020304" pitchFamily="18" charset="0"/>
                </a:rPr>
                <a:t>:</a:t>
              </a:r>
              <a:br>
                <a:rPr kumimoji="0" lang="en-US" sz="2400" b="0" i="0" u="none" strike="noStrike" kern="1200" cap="none" spc="0" normalizeH="0" baseline="0" noProof="0" dirty="0">
                  <a:ln>
                    <a:noFill/>
                  </a:ln>
                  <a:solidFill>
                    <a:srgbClr val="000000"/>
                  </a:solidFill>
                  <a:effectLst/>
                  <a:uLnTx/>
                  <a:uFillTx/>
                  <a:latin typeface="Arial Unicode MS" panose="020B0604020202020204" pitchFamily="34" charset="-128"/>
                  <a:ea typeface="宋体" pitchFamily="2" charset="-122"/>
                  <a:cs typeface="Times New Roman" panose="02020603050405020304" pitchFamily="18" charset="0"/>
                </a:rPr>
              </a:br>
              <a:r>
                <a:rPr kumimoji="0" lang="en-US" sz="2400" b="0" i="0" u="none" strike="noStrike" kern="1200" cap="none" spc="0" normalizeH="0" baseline="0" noProof="0" dirty="0">
                  <a:ln>
                    <a:noFill/>
                  </a:ln>
                  <a:solidFill>
                    <a:srgbClr val="000000"/>
                  </a:solidFill>
                  <a:effectLst/>
                  <a:uLnTx/>
                  <a:uFillTx/>
                  <a:latin typeface="Arial Unicode MS" panose="020B0604020202020204" pitchFamily="34" charset="-128"/>
                  <a:ea typeface="宋体" pitchFamily="2" charset="-122"/>
                  <a:cs typeface="Times New Roman" panose="02020603050405020304" pitchFamily="18" charset="0"/>
                </a:rPr>
                <a:t>no change along the edge direction</a:t>
              </a:r>
              <a:endParaRPr kumimoji="0" lang="ru-RU" sz="2400" b="0" i="0" u="none" strike="noStrike" kern="1200" cap="none" spc="0" normalizeH="0" baseline="0" noProof="0" dirty="0">
                <a:ln>
                  <a:noFill/>
                </a:ln>
                <a:solidFill>
                  <a:srgbClr val="000000"/>
                </a:solidFill>
                <a:effectLst/>
                <a:uLnTx/>
                <a:uFillTx/>
                <a:latin typeface="Arial Unicode MS" panose="020B0604020202020204" pitchFamily="34" charset="-128"/>
                <a:ea typeface="宋体" pitchFamily="2" charset="-122"/>
                <a:cs typeface="Times New Roman" panose="02020603050405020304" pitchFamily="18" charset="0"/>
              </a:endParaRPr>
            </a:p>
          </p:txBody>
        </p:sp>
        <p:sp>
          <p:nvSpPr>
            <p:cNvPr id="82968" name="Rectangle 7"/>
            <p:cNvSpPr>
              <a:spLocks noChangeArrowheads="1"/>
            </p:cNvSpPr>
            <p:nvPr/>
          </p:nvSpPr>
          <p:spPr bwMode="auto">
            <a:xfrm>
              <a:off x="2496" y="2496"/>
              <a:ext cx="432" cy="432"/>
            </a:xfrm>
            <a:prstGeom prst="rect">
              <a:avLst/>
            </a:prstGeom>
            <a:solidFill>
              <a:srgbClr val="FFCC99">
                <a:alpha val="39999"/>
              </a:srgbClr>
            </a:solidFill>
            <a:ln w="9525">
              <a:solidFill>
                <a:schemeClr val="tx1"/>
              </a:solid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sp>
          <p:nvSpPr>
            <p:cNvPr id="82969" name="Line 8"/>
            <p:cNvSpPr>
              <a:spLocks noChangeShapeType="1"/>
            </p:cNvSpPr>
            <p:nvPr/>
          </p:nvSpPr>
          <p:spPr bwMode="auto">
            <a:xfrm flipV="1">
              <a:off x="2352" y="2544"/>
              <a:ext cx="0" cy="336"/>
            </a:xfrm>
            <a:prstGeom prst="line">
              <a:avLst/>
            </a:prstGeom>
            <a:noFill/>
            <a:ln w="9525">
              <a:solidFill>
                <a:schemeClr val="tx1"/>
              </a:solidFill>
              <a:round/>
              <a:headEnd type="triangle" w="med" len="me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grpSp>
      <p:grpSp>
        <p:nvGrpSpPr>
          <p:cNvPr id="3" name="Group 9"/>
          <p:cNvGrpSpPr/>
          <p:nvPr/>
        </p:nvGrpSpPr>
        <p:grpSpPr bwMode="auto">
          <a:xfrm>
            <a:off x="6019800" y="2895600"/>
            <a:ext cx="2667000" cy="3870325"/>
            <a:chOff x="3792" y="1824"/>
            <a:chExt cx="1680" cy="2438"/>
          </a:xfrm>
        </p:grpSpPr>
        <p:pic>
          <p:nvPicPr>
            <p:cNvPr id="82959" name="Picture 10" descr="corner"/>
            <p:cNvPicPr>
              <a:picLocks noChangeAspect="1" noChangeArrowheads="1"/>
            </p:cNvPicPr>
            <p:nvPr/>
          </p:nvPicPr>
          <p:blipFill>
            <a:blip r:embed="rId1" cstate="print"/>
            <a:srcRect/>
            <a:stretch>
              <a:fillRect/>
            </a:stretch>
          </p:blipFill>
          <p:spPr bwMode="auto">
            <a:xfrm>
              <a:off x="3792" y="1824"/>
              <a:ext cx="1440" cy="1440"/>
            </a:xfrm>
            <a:prstGeom prst="rect">
              <a:avLst/>
            </a:prstGeom>
            <a:noFill/>
            <a:ln w="9525">
              <a:solidFill>
                <a:schemeClr val="tx1"/>
              </a:solidFill>
              <a:miter lim="800000"/>
              <a:headEnd/>
              <a:tailEnd/>
            </a:ln>
          </p:spPr>
        </p:pic>
        <p:sp>
          <p:nvSpPr>
            <p:cNvPr id="82960" name="Text Box 11"/>
            <p:cNvSpPr txBox="1">
              <a:spLocks noChangeArrowheads="1"/>
            </p:cNvSpPr>
            <p:nvPr/>
          </p:nvSpPr>
          <p:spPr bwMode="auto">
            <a:xfrm>
              <a:off x="3936" y="3284"/>
              <a:ext cx="1536" cy="978"/>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003399"/>
                  </a:solidFill>
                  <a:effectLst/>
                  <a:uLnTx/>
                  <a:uFillTx/>
                  <a:latin typeface="Arial Unicode MS" panose="020B0604020202020204" pitchFamily="34" charset="-128"/>
                  <a:ea typeface="宋体" pitchFamily="2" charset="-122"/>
                  <a:cs typeface="Times New Roman" panose="02020603050405020304" pitchFamily="18" charset="0"/>
                </a:rPr>
                <a:t>“corner”</a:t>
              </a:r>
              <a:r>
                <a:rPr kumimoji="0" lang="en-US" sz="2400" b="0" i="0" u="none" strike="noStrike" kern="1200" cap="none" spc="0" normalizeH="0" baseline="0" noProof="0">
                  <a:ln>
                    <a:noFill/>
                  </a:ln>
                  <a:solidFill>
                    <a:srgbClr val="000000"/>
                  </a:solidFill>
                  <a:effectLst/>
                  <a:uLnTx/>
                  <a:uFillTx/>
                  <a:latin typeface="Arial Unicode MS" panose="020B0604020202020204" pitchFamily="34" charset="-128"/>
                  <a:ea typeface="宋体" pitchFamily="2" charset="-122"/>
                  <a:cs typeface="Times New Roman" panose="02020603050405020304" pitchFamily="18" charset="0"/>
                </a:rPr>
                <a:t>:</a:t>
              </a:r>
              <a:br>
                <a:rPr kumimoji="0" lang="en-US" sz="2400" b="0" i="0" u="none" strike="noStrike" kern="1200" cap="none" spc="0" normalizeH="0" baseline="0" noProof="0">
                  <a:ln>
                    <a:noFill/>
                  </a:ln>
                  <a:solidFill>
                    <a:srgbClr val="000000"/>
                  </a:solidFill>
                  <a:effectLst/>
                  <a:uLnTx/>
                  <a:uFillTx/>
                  <a:latin typeface="Arial Unicode MS" panose="020B0604020202020204" pitchFamily="34" charset="-128"/>
                  <a:ea typeface="宋体" pitchFamily="2" charset="-122"/>
                  <a:cs typeface="Times New Roman" panose="02020603050405020304" pitchFamily="18" charset="0"/>
                </a:rPr>
              </a:br>
              <a:r>
                <a:rPr kumimoji="0" lang="en-US" sz="2400" b="0" i="0" u="none" strike="noStrike" kern="1200" cap="none" spc="0" normalizeH="0" baseline="0" noProof="0">
                  <a:ln>
                    <a:noFill/>
                  </a:ln>
                  <a:solidFill>
                    <a:srgbClr val="000000"/>
                  </a:solidFill>
                  <a:effectLst/>
                  <a:uLnTx/>
                  <a:uFillTx/>
                  <a:latin typeface="Arial Unicode MS" panose="020B0604020202020204" pitchFamily="34" charset="-128"/>
                  <a:ea typeface="宋体" pitchFamily="2" charset="-122"/>
                  <a:cs typeface="Times New Roman" panose="02020603050405020304" pitchFamily="18" charset="0"/>
                </a:rPr>
                <a:t>significant change in all directions</a:t>
              </a:r>
              <a:endParaRPr kumimoji="0" lang="ru-RU" sz="2400" b="0" i="0" u="none" strike="noStrike" kern="1200" cap="none" spc="0" normalizeH="0" baseline="0" noProof="0">
                <a:ln>
                  <a:noFill/>
                </a:ln>
                <a:solidFill>
                  <a:srgbClr val="000000"/>
                </a:solidFill>
                <a:effectLst/>
                <a:uLnTx/>
                <a:uFillTx/>
                <a:latin typeface="Arial Unicode MS" panose="020B0604020202020204" pitchFamily="34" charset="-128"/>
                <a:ea typeface="宋体" pitchFamily="2" charset="-122"/>
                <a:cs typeface="Times New Roman" panose="02020603050405020304" pitchFamily="18" charset="0"/>
              </a:endParaRPr>
            </a:p>
          </p:txBody>
        </p:sp>
        <p:sp>
          <p:nvSpPr>
            <p:cNvPr id="82961" name="Rectangle 12"/>
            <p:cNvSpPr>
              <a:spLocks noChangeArrowheads="1"/>
            </p:cNvSpPr>
            <p:nvPr/>
          </p:nvSpPr>
          <p:spPr bwMode="auto">
            <a:xfrm>
              <a:off x="4224" y="2016"/>
              <a:ext cx="432" cy="432"/>
            </a:xfrm>
            <a:prstGeom prst="rect">
              <a:avLst/>
            </a:prstGeom>
            <a:solidFill>
              <a:srgbClr val="FFCC99">
                <a:alpha val="39999"/>
              </a:srgbClr>
            </a:solidFill>
            <a:ln w="9525">
              <a:solidFill>
                <a:schemeClr val="tx1"/>
              </a:solid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sp>
          <p:nvSpPr>
            <p:cNvPr id="82962" name="Line 13"/>
            <p:cNvSpPr>
              <a:spLocks noChangeShapeType="1"/>
            </p:cNvSpPr>
            <p:nvPr/>
          </p:nvSpPr>
          <p:spPr bwMode="auto">
            <a:xfrm flipH="1">
              <a:off x="4080" y="2448"/>
              <a:ext cx="144" cy="144"/>
            </a:xfrm>
            <a:prstGeom prst="line">
              <a:avLst/>
            </a:prstGeom>
            <a:noFill/>
            <a:ln w="9525">
              <a:solidFill>
                <a:schemeClr val="tx1"/>
              </a:solidFill>
              <a:rou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sp>
          <p:nvSpPr>
            <p:cNvPr id="82963" name="Line 14"/>
            <p:cNvSpPr>
              <a:spLocks noChangeShapeType="1"/>
            </p:cNvSpPr>
            <p:nvPr/>
          </p:nvSpPr>
          <p:spPr bwMode="auto">
            <a:xfrm flipH="1" flipV="1">
              <a:off x="4080" y="1872"/>
              <a:ext cx="144" cy="144"/>
            </a:xfrm>
            <a:prstGeom prst="line">
              <a:avLst/>
            </a:prstGeom>
            <a:noFill/>
            <a:ln w="9525">
              <a:solidFill>
                <a:schemeClr val="tx1"/>
              </a:solidFill>
              <a:rou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sp>
          <p:nvSpPr>
            <p:cNvPr id="82964" name="Line 15"/>
            <p:cNvSpPr>
              <a:spLocks noChangeShapeType="1"/>
            </p:cNvSpPr>
            <p:nvPr/>
          </p:nvSpPr>
          <p:spPr bwMode="auto">
            <a:xfrm>
              <a:off x="4656" y="2448"/>
              <a:ext cx="144" cy="144"/>
            </a:xfrm>
            <a:prstGeom prst="line">
              <a:avLst/>
            </a:prstGeom>
            <a:noFill/>
            <a:ln w="9525">
              <a:solidFill>
                <a:schemeClr val="bg1"/>
              </a:solidFill>
              <a:rou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sp>
          <p:nvSpPr>
            <p:cNvPr id="82965" name="Line 16"/>
            <p:cNvSpPr>
              <a:spLocks noChangeShapeType="1"/>
            </p:cNvSpPr>
            <p:nvPr/>
          </p:nvSpPr>
          <p:spPr bwMode="auto">
            <a:xfrm flipV="1">
              <a:off x="4656" y="1872"/>
              <a:ext cx="144" cy="144"/>
            </a:xfrm>
            <a:prstGeom prst="line">
              <a:avLst/>
            </a:prstGeom>
            <a:noFill/>
            <a:ln w="9525">
              <a:solidFill>
                <a:schemeClr val="tx1"/>
              </a:solidFill>
              <a:rou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grpSp>
      <p:grpSp>
        <p:nvGrpSpPr>
          <p:cNvPr id="4" name="Group 17"/>
          <p:cNvGrpSpPr/>
          <p:nvPr/>
        </p:nvGrpSpPr>
        <p:grpSpPr bwMode="auto">
          <a:xfrm>
            <a:off x="762000" y="2895600"/>
            <a:ext cx="2362200" cy="3505200"/>
            <a:chOff x="480" y="1824"/>
            <a:chExt cx="1488" cy="2208"/>
          </a:xfrm>
        </p:grpSpPr>
        <p:pic>
          <p:nvPicPr>
            <p:cNvPr id="82952" name="Picture 18" descr="corner"/>
            <p:cNvPicPr>
              <a:picLocks noChangeAspect="1" noChangeArrowheads="1"/>
            </p:cNvPicPr>
            <p:nvPr/>
          </p:nvPicPr>
          <p:blipFill>
            <a:blip r:embed="rId1" cstate="print"/>
            <a:srcRect/>
            <a:stretch>
              <a:fillRect/>
            </a:stretch>
          </p:blipFill>
          <p:spPr bwMode="auto">
            <a:xfrm>
              <a:off x="528" y="1824"/>
              <a:ext cx="1440" cy="1440"/>
            </a:xfrm>
            <a:prstGeom prst="rect">
              <a:avLst/>
            </a:prstGeom>
            <a:noFill/>
            <a:ln w="9525">
              <a:solidFill>
                <a:schemeClr val="tx1"/>
              </a:solidFill>
              <a:miter lim="800000"/>
              <a:headEnd/>
              <a:tailEnd/>
            </a:ln>
          </p:spPr>
        </p:pic>
        <p:sp>
          <p:nvSpPr>
            <p:cNvPr id="82953" name="Text Box 19"/>
            <p:cNvSpPr txBox="1">
              <a:spLocks noChangeArrowheads="1"/>
            </p:cNvSpPr>
            <p:nvPr/>
          </p:nvSpPr>
          <p:spPr bwMode="auto">
            <a:xfrm>
              <a:off x="480" y="3284"/>
              <a:ext cx="1296" cy="748"/>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003399"/>
                  </a:solidFill>
                  <a:effectLst/>
                  <a:uLnTx/>
                  <a:uFillTx/>
                  <a:latin typeface="Arial Unicode MS" panose="020B0604020202020204" pitchFamily="34" charset="-128"/>
                  <a:ea typeface="宋体" pitchFamily="2" charset="-122"/>
                  <a:cs typeface="Times New Roman" panose="02020603050405020304" pitchFamily="18" charset="0"/>
                </a:rPr>
                <a:t>“flat”</a:t>
              </a:r>
              <a:r>
                <a:rPr kumimoji="0" lang="en-US" sz="2400" b="0" i="0" u="none" strike="noStrike" kern="1200" cap="none" spc="0" normalizeH="0" baseline="0" noProof="0">
                  <a:ln>
                    <a:noFill/>
                  </a:ln>
                  <a:solidFill>
                    <a:srgbClr val="000000"/>
                  </a:solidFill>
                  <a:effectLst/>
                  <a:uLnTx/>
                  <a:uFillTx/>
                  <a:latin typeface="Arial Unicode MS" panose="020B0604020202020204" pitchFamily="34" charset="-128"/>
                  <a:ea typeface="宋体" pitchFamily="2" charset="-122"/>
                  <a:cs typeface="Times New Roman" panose="02020603050405020304" pitchFamily="18" charset="0"/>
                </a:rPr>
                <a:t> region:</a:t>
              </a:r>
              <a:br>
                <a:rPr kumimoji="0" lang="en-US" sz="2400" b="0" i="0" u="none" strike="noStrike" kern="1200" cap="none" spc="0" normalizeH="0" baseline="0" noProof="0">
                  <a:ln>
                    <a:noFill/>
                  </a:ln>
                  <a:solidFill>
                    <a:srgbClr val="000000"/>
                  </a:solidFill>
                  <a:effectLst/>
                  <a:uLnTx/>
                  <a:uFillTx/>
                  <a:latin typeface="Arial Unicode MS" panose="020B0604020202020204" pitchFamily="34" charset="-128"/>
                  <a:ea typeface="宋体" pitchFamily="2" charset="-122"/>
                  <a:cs typeface="Times New Roman" panose="02020603050405020304" pitchFamily="18" charset="0"/>
                </a:rPr>
              </a:br>
              <a:r>
                <a:rPr kumimoji="0" lang="en-US" sz="2400" b="0" i="0" u="none" strike="noStrike" kern="1200" cap="none" spc="0" normalizeH="0" baseline="0" noProof="0">
                  <a:ln>
                    <a:noFill/>
                  </a:ln>
                  <a:solidFill>
                    <a:srgbClr val="000000"/>
                  </a:solidFill>
                  <a:effectLst/>
                  <a:uLnTx/>
                  <a:uFillTx/>
                  <a:latin typeface="Arial Unicode MS" panose="020B0604020202020204" pitchFamily="34" charset="-128"/>
                  <a:ea typeface="宋体" pitchFamily="2" charset="-122"/>
                  <a:cs typeface="Times New Roman" panose="02020603050405020304" pitchFamily="18" charset="0"/>
                </a:rPr>
                <a:t>no change in all directions</a:t>
              </a:r>
              <a:endParaRPr kumimoji="0" lang="ru-RU" sz="2400" b="0" i="0" u="none" strike="noStrike" kern="1200" cap="none" spc="0" normalizeH="0" baseline="0" noProof="0">
                <a:ln>
                  <a:noFill/>
                </a:ln>
                <a:solidFill>
                  <a:srgbClr val="000000"/>
                </a:solidFill>
                <a:effectLst/>
                <a:uLnTx/>
                <a:uFillTx/>
                <a:latin typeface="Arial Unicode MS" panose="020B0604020202020204" pitchFamily="34" charset="-128"/>
                <a:ea typeface="宋体" pitchFamily="2" charset="-122"/>
                <a:cs typeface="Times New Roman" panose="02020603050405020304" pitchFamily="18" charset="0"/>
              </a:endParaRPr>
            </a:p>
          </p:txBody>
        </p:sp>
        <p:sp>
          <p:nvSpPr>
            <p:cNvPr id="82954" name="Rectangle 20"/>
            <p:cNvSpPr>
              <a:spLocks noChangeArrowheads="1"/>
            </p:cNvSpPr>
            <p:nvPr/>
          </p:nvSpPr>
          <p:spPr bwMode="auto">
            <a:xfrm>
              <a:off x="1344" y="2496"/>
              <a:ext cx="432" cy="432"/>
            </a:xfrm>
            <a:prstGeom prst="rect">
              <a:avLst/>
            </a:prstGeom>
            <a:solidFill>
              <a:srgbClr val="FFCC99">
                <a:alpha val="39999"/>
              </a:srgbClr>
            </a:solidFill>
            <a:ln w="9525">
              <a:solidFill>
                <a:schemeClr val="tx1"/>
              </a:solid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sp>
          <p:nvSpPr>
            <p:cNvPr id="82955" name="Line 21"/>
            <p:cNvSpPr>
              <a:spLocks noChangeShapeType="1"/>
            </p:cNvSpPr>
            <p:nvPr/>
          </p:nvSpPr>
          <p:spPr bwMode="auto">
            <a:xfrm>
              <a:off x="1776" y="2928"/>
              <a:ext cx="144" cy="144"/>
            </a:xfrm>
            <a:prstGeom prst="line">
              <a:avLst/>
            </a:prstGeom>
            <a:noFill/>
            <a:ln w="9525">
              <a:solidFill>
                <a:schemeClr val="bg1"/>
              </a:solidFill>
              <a:rou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sp>
          <p:nvSpPr>
            <p:cNvPr id="82956" name="Line 22"/>
            <p:cNvSpPr>
              <a:spLocks noChangeShapeType="1"/>
            </p:cNvSpPr>
            <p:nvPr/>
          </p:nvSpPr>
          <p:spPr bwMode="auto">
            <a:xfrm flipH="1">
              <a:off x="1200" y="2928"/>
              <a:ext cx="144" cy="144"/>
            </a:xfrm>
            <a:prstGeom prst="line">
              <a:avLst/>
            </a:prstGeom>
            <a:noFill/>
            <a:ln w="9525">
              <a:solidFill>
                <a:schemeClr val="bg1"/>
              </a:solidFill>
              <a:rou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sp>
          <p:nvSpPr>
            <p:cNvPr id="82957" name="Line 23"/>
            <p:cNvSpPr>
              <a:spLocks noChangeShapeType="1"/>
            </p:cNvSpPr>
            <p:nvPr/>
          </p:nvSpPr>
          <p:spPr bwMode="auto">
            <a:xfrm flipH="1" flipV="1">
              <a:off x="1200" y="2352"/>
              <a:ext cx="144" cy="144"/>
            </a:xfrm>
            <a:prstGeom prst="line">
              <a:avLst/>
            </a:prstGeom>
            <a:noFill/>
            <a:ln w="9525">
              <a:solidFill>
                <a:schemeClr val="bg1"/>
              </a:solidFill>
              <a:rou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sp>
          <p:nvSpPr>
            <p:cNvPr id="82958" name="Line 24"/>
            <p:cNvSpPr>
              <a:spLocks noChangeShapeType="1"/>
            </p:cNvSpPr>
            <p:nvPr/>
          </p:nvSpPr>
          <p:spPr bwMode="auto">
            <a:xfrm flipV="1">
              <a:off x="1776" y="2352"/>
              <a:ext cx="144" cy="144"/>
            </a:xfrm>
            <a:prstGeom prst="line">
              <a:avLst/>
            </a:prstGeom>
            <a:noFill/>
            <a:ln w="9525">
              <a:solidFill>
                <a:schemeClr val="bg1"/>
              </a:solidFill>
              <a:rou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grpSp>
      <p:sp>
        <p:nvSpPr>
          <p:cNvPr id="82951" name="Text Box 25"/>
          <p:cNvSpPr txBox="1">
            <a:spLocks noChangeArrowheads="1"/>
          </p:cNvSpPr>
          <p:nvPr/>
        </p:nvSpPr>
        <p:spPr bwMode="auto">
          <a:xfrm>
            <a:off x="47625" y="6553200"/>
            <a:ext cx="1476375" cy="304800"/>
          </a:xfrm>
          <a:prstGeom prst="rect">
            <a:avLst/>
          </a:prstGeom>
          <a:noFill/>
          <a:ln w="9525">
            <a:noFill/>
            <a:miter lim="800000"/>
          </a:ln>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srgbClr val="000000"/>
                </a:solidFill>
                <a:effectLst/>
                <a:uLnTx/>
                <a:uFillTx/>
                <a:latin typeface="Arial" panose="020B0604020202090204"/>
                <a:ea typeface="宋体" pitchFamily="2" charset="-122"/>
                <a:cs typeface="Arial" panose="020B0604020202090204" pitchFamily="34" charset="0"/>
              </a:rPr>
              <a:t>Source: A. Efros</a:t>
            </a:r>
            <a:endParaRPr kumimoji="0" lang="en-US" sz="1400" b="0" i="0" u="none" strike="noStrike" kern="1200" cap="none" spc="0" normalizeH="0" baseline="0" noProof="0">
              <a:ln>
                <a:noFill/>
              </a:ln>
              <a:solidFill>
                <a:srgbClr val="000000"/>
              </a:solidFill>
              <a:effectLst/>
              <a:uLnTx/>
              <a:uFillTx/>
              <a:latin typeface="Arial" panose="020B0604020202090204"/>
              <a:ea typeface="宋体" pitchFamily="2" charset="-122"/>
              <a:cs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AutoShape 2"/>
          <p:cNvSpPr>
            <a:spLocks noChangeArrowheads="1"/>
          </p:cNvSpPr>
          <p:nvPr/>
        </p:nvSpPr>
        <p:spPr bwMode="auto">
          <a:xfrm>
            <a:off x="838200" y="4800600"/>
            <a:ext cx="3124200" cy="1219200"/>
          </a:xfrm>
          <a:prstGeom prst="rightArrowCallout">
            <a:avLst>
              <a:gd name="adj1" fmla="val 25000"/>
              <a:gd name="adj2" fmla="val 24093"/>
              <a:gd name="adj3" fmla="val 41581"/>
              <a:gd name="adj4" fmla="val 75662"/>
            </a:avLst>
          </a:prstGeom>
          <a:solidFill>
            <a:srgbClr val="C0C0C0"/>
          </a:solidFill>
          <a:ln w="9525">
            <a:solidFill>
              <a:schemeClr val="tx1"/>
            </a:solid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sp>
        <p:nvSpPr>
          <p:cNvPr id="84995" name="Rectangle 3"/>
          <p:cNvSpPr>
            <a:spLocks noGrp="1" noChangeArrowheads="1"/>
          </p:cNvSpPr>
          <p:nvPr>
            <p:ph type="title"/>
          </p:nvPr>
        </p:nvSpPr>
        <p:spPr/>
        <p:txBody>
          <a:bodyPr/>
          <a:lstStyle/>
          <a:p>
            <a:pPr eaLnBrk="1" hangingPunct="1"/>
            <a:r>
              <a:rPr lang="en-US"/>
              <a:t>Interpreting the eigenvalues</a:t>
            </a:r>
            <a:endParaRPr lang="ru-RU"/>
          </a:p>
        </p:txBody>
      </p:sp>
      <p:sp>
        <p:nvSpPr>
          <p:cNvPr id="84996" name="Rectangle 4"/>
          <p:cNvSpPr>
            <a:spLocks noChangeArrowheads="1"/>
          </p:cNvSpPr>
          <p:nvPr/>
        </p:nvSpPr>
        <p:spPr bwMode="auto">
          <a:xfrm>
            <a:off x="4038600" y="1752600"/>
            <a:ext cx="4343400" cy="4343400"/>
          </a:xfrm>
          <a:prstGeom prst="rect">
            <a:avLst/>
          </a:prstGeom>
          <a:solidFill>
            <a:srgbClr val="F38F67"/>
          </a:solidFill>
          <a:ln w="9525">
            <a:solidFill>
              <a:schemeClr val="tx1"/>
            </a:solid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sp>
        <p:nvSpPr>
          <p:cNvPr id="84997" name="Rectangle 5"/>
          <p:cNvSpPr>
            <a:spLocks noChangeArrowheads="1"/>
          </p:cNvSpPr>
          <p:nvPr/>
        </p:nvSpPr>
        <p:spPr bwMode="auto">
          <a:xfrm>
            <a:off x="7772400" y="6096000"/>
            <a:ext cx="762000" cy="457200"/>
          </a:xfrm>
          <a:prstGeom prst="rect">
            <a:avLst/>
          </a:prstGeom>
          <a:noFill/>
          <a:ln w="9525">
            <a:noFill/>
            <a:miter lim="800000"/>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ru-RU" sz="24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a:t>
            </a:r>
            <a:r>
              <a:rPr kumimoji="0" lang="en-US" sz="2400" b="0" i="0" u="none" strike="noStrike" kern="1200" cap="none" spc="0" normalizeH="0" baseline="-2500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1</a:t>
            </a:r>
            <a:endParaRPr kumimoji="0" lang="ru-RU" sz="2400" b="0" i="0" u="none" strike="noStrike" kern="1200" cap="none" spc="0" normalizeH="0" baseline="-2500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endParaRPr>
          </a:p>
        </p:txBody>
      </p:sp>
      <p:sp>
        <p:nvSpPr>
          <p:cNvPr id="84998" name="Rectangle 6"/>
          <p:cNvSpPr>
            <a:spLocks noChangeArrowheads="1"/>
          </p:cNvSpPr>
          <p:nvPr/>
        </p:nvSpPr>
        <p:spPr bwMode="auto">
          <a:xfrm>
            <a:off x="3124200" y="1828800"/>
            <a:ext cx="1066800" cy="457200"/>
          </a:xfrm>
          <a:prstGeom prst="rect">
            <a:avLst/>
          </a:prstGeom>
          <a:noFill/>
          <a:ln w="9525">
            <a:noFill/>
            <a:miter lim="800000"/>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ru-RU" sz="24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a:t>
            </a:r>
            <a:r>
              <a:rPr kumimoji="0" lang="en-US" sz="2400" b="0" i="0" u="none" strike="noStrike" kern="1200" cap="none" spc="0" normalizeH="0" baseline="-2500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2</a:t>
            </a:r>
            <a:endParaRPr kumimoji="0" lang="ru-RU" sz="2400" b="0" i="0" u="none" strike="noStrike" kern="1200" cap="none" spc="0" normalizeH="0" baseline="-2500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endParaRPr>
          </a:p>
        </p:txBody>
      </p:sp>
      <p:sp>
        <p:nvSpPr>
          <p:cNvPr id="84999" name="Freeform 7"/>
          <p:cNvSpPr/>
          <p:nvPr/>
        </p:nvSpPr>
        <p:spPr bwMode="auto">
          <a:xfrm>
            <a:off x="4495800" y="1752600"/>
            <a:ext cx="3886200" cy="3937000"/>
          </a:xfrm>
          <a:custGeom>
            <a:avLst/>
            <a:gdLst>
              <a:gd name="T0" fmla="*/ 0 w 2448"/>
              <a:gd name="T1" fmla="*/ 1920 h 2480"/>
              <a:gd name="T2" fmla="*/ 672 w 2448"/>
              <a:gd name="T3" fmla="*/ 0 h 2480"/>
              <a:gd name="T4" fmla="*/ 2448 w 2448"/>
              <a:gd name="T5" fmla="*/ 0 h 2480"/>
              <a:gd name="T6" fmla="*/ 2448 w 2448"/>
              <a:gd name="T7" fmla="*/ 1872 h 2480"/>
              <a:gd name="T8" fmla="*/ 555 w 2448"/>
              <a:gd name="T9" fmla="*/ 2480 h 2480"/>
              <a:gd name="T10" fmla="*/ 0 w 2448"/>
              <a:gd name="T11" fmla="*/ 1920 h 2480"/>
              <a:gd name="T12" fmla="*/ 0 60000 65536"/>
              <a:gd name="T13" fmla="*/ 0 60000 65536"/>
              <a:gd name="T14" fmla="*/ 0 60000 65536"/>
              <a:gd name="T15" fmla="*/ 0 60000 65536"/>
              <a:gd name="T16" fmla="*/ 0 60000 65536"/>
              <a:gd name="T17" fmla="*/ 0 60000 65536"/>
              <a:gd name="T18" fmla="*/ 0 w 2448"/>
              <a:gd name="T19" fmla="*/ 0 h 2480"/>
              <a:gd name="T20" fmla="*/ 2448 w 2448"/>
              <a:gd name="T21" fmla="*/ 2480 h 2480"/>
            </a:gdLst>
            <a:ahLst/>
            <a:cxnLst>
              <a:cxn ang="T12">
                <a:pos x="T0" y="T1"/>
              </a:cxn>
              <a:cxn ang="T13">
                <a:pos x="T2" y="T3"/>
              </a:cxn>
              <a:cxn ang="T14">
                <a:pos x="T4" y="T5"/>
              </a:cxn>
              <a:cxn ang="T15">
                <a:pos x="T6" y="T7"/>
              </a:cxn>
              <a:cxn ang="T16">
                <a:pos x="T8" y="T9"/>
              </a:cxn>
              <a:cxn ang="T17">
                <a:pos x="T10" y="T11"/>
              </a:cxn>
            </a:cxnLst>
            <a:rect l="T18" t="T19" r="T20" b="T21"/>
            <a:pathLst>
              <a:path w="2448" h="2480">
                <a:moveTo>
                  <a:pt x="0" y="1920"/>
                </a:moveTo>
                <a:lnTo>
                  <a:pt x="672" y="0"/>
                </a:lnTo>
                <a:lnTo>
                  <a:pt x="2448" y="0"/>
                </a:lnTo>
                <a:lnTo>
                  <a:pt x="2448" y="1872"/>
                </a:lnTo>
                <a:lnTo>
                  <a:pt x="555" y="2480"/>
                </a:lnTo>
                <a:lnTo>
                  <a:pt x="0" y="1920"/>
                </a:lnTo>
                <a:close/>
              </a:path>
            </a:pathLst>
          </a:custGeom>
          <a:solidFill>
            <a:schemeClr val="accent1"/>
          </a:solidFill>
          <a:ln w="9525">
            <a:solidFill>
              <a:schemeClr val="tx1"/>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sp>
        <p:nvSpPr>
          <p:cNvPr id="85000" name="AutoShape 8"/>
          <p:cNvSpPr>
            <a:spLocks noChangeArrowheads="1"/>
          </p:cNvSpPr>
          <p:nvPr/>
        </p:nvSpPr>
        <p:spPr bwMode="auto">
          <a:xfrm>
            <a:off x="4038600" y="4343400"/>
            <a:ext cx="1749425" cy="1752600"/>
          </a:xfrm>
          <a:prstGeom prst="rtTriangle">
            <a:avLst/>
          </a:prstGeom>
          <a:solidFill>
            <a:srgbClr val="B2B2B2"/>
          </a:solidFill>
          <a:ln w="9525">
            <a:solidFill>
              <a:schemeClr val="tx1"/>
            </a:solid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sp>
        <p:nvSpPr>
          <p:cNvPr id="875529" name="Rectangle 9"/>
          <p:cNvSpPr>
            <a:spLocks noChangeArrowheads="1"/>
          </p:cNvSpPr>
          <p:nvPr/>
        </p:nvSpPr>
        <p:spPr bwMode="auto">
          <a:xfrm>
            <a:off x="5562600" y="2362200"/>
            <a:ext cx="2667000" cy="1857375"/>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“Corner”</a:t>
            </a:r>
            <a:b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br>
            <a:r>
              <a:rPr kumimoji="0" lang="ru-RU" sz="24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a:t>
            </a:r>
            <a:r>
              <a:rPr kumimoji="0" lang="en-US" sz="2400" b="0" i="0" u="none" strike="noStrike" kern="1200" cap="none" spc="0" normalizeH="0" baseline="-2500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1</a:t>
            </a:r>
            <a:r>
              <a:rPr kumimoji="0" 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 and </a:t>
            </a:r>
            <a:r>
              <a:rPr kumimoji="0" lang="ru-RU" sz="24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a:t>
            </a:r>
            <a:r>
              <a:rPr kumimoji="0" lang="en-US" sz="2400" b="0" i="0" u="none" strike="noStrike" kern="1200" cap="none" spc="0" normalizeH="0" baseline="-2500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2</a:t>
            </a:r>
            <a:r>
              <a:rPr kumimoji="0" 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 are large,</a:t>
            </a:r>
            <a:br>
              <a:rPr kumimoji="0" 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br>
            <a:r>
              <a:rPr kumimoji="0" 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 </a:t>
            </a:r>
            <a:r>
              <a:rPr kumimoji="0" lang="ru-RU" sz="24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a:t>
            </a:r>
            <a:r>
              <a:rPr kumimoji="0" lang="en-US" sz="2400" b="0" i="0" u="none" strike="noStrike" kern="1200" cap="none" spc="0" normalizeH="0" baseline="-2500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1 </a:t>
            </a:r>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 </a:t>
            </a:r>
            <a:r>
              <a:rPr kumimoji="0" lang="ru-RU" sz="24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a:t>
            </a:r>
            <a:r>
              <a:rPr kumimoji="0" lang="en-US" sz="2400" b="0" i="0" u="none" strike="noStrike" kern="1200" cap="none" spc="0" normalizeH="0" baseline="-2500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2</a:t>
            </a:r>
            <a:r>
              <a:rPr kumimoji="0" 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a:t>
            </a:r>
            <a:br>
              <a:rPr kumimoji="0" 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br>
            <a:r>
              <a:rPr kumimoji="0" lang="en-US" sz="2400" b="0" i="1"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E</a:t>
            </a:r>
            <a:r>
              <a:rPr kumimoji="0" 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 increases in all directions</a:t>
            </a:r>
            <a:endParaRPr kumimoji="0" lang="ru-RU" sz="20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endParaRPr>
          </a:p>
        </p:txBody>
      </p:sp>
      <p:sp>
        <p:nvSpPr>
          <p:cNvPr id="875530" name="Rectangle 10"/>
          <p:cNvSpPr>
            <a:spLocks noChangeArrowheads="1"/>
          </p:cNvSpPr>
          <p:nvPr/>
        </p:nvSpPr>
        <p:spPr bwMode="auto">
          <a:xfrm>
            <a:off x="914400" y="4800600"/>
            <a:ext cx="2362200" cy="1127125"/>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ru-RU" sz="24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a:t>
            </a:r>
            <a:r>
              <a:rPr kumimoji="0" lang="en-US" sz="2400" b="0" i="0" u="none" strike="noStrike" kern="1200" cap="none" spc="0" normalizeH="0" baseline="-2500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1</a:t>
            </a:r>
            <a:r>
              <a:rPr kumimoji="0" 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 and </a:t>
            </a:r>
            <a:r>
              <a:rPr kumimoji="0" lang="ru-RU" sz="24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a:t>
            </a:r>
            <a:r>
              <a:rPr kumimoji="0" lang="en-US" sz="2400" b="0" i="0" u="none" strike="noStrike" kern="1200" cap="none" spc="0" normalizeH="0" baseline="-2500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2</a:t>
            </a:r>
            <a:r>
              <a:rPr kumimoji="0" 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 are small;</a:t>
            </a:r>
            <a:br>
              <a:rPr kumimoji="0" 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br>
            <a:r>
              <a:rPr kumimoji="0" lang="en-US" sz="2400" b="0" i="1"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E</a:t>
            </a:r>
            <a:r>
              <a:rPr kumimoji="0" 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 is almost constant in all directions</a:t>
            </a:r>
            <a:endParaRPr kumimoji="0" lang="ru-RU" sz="20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endParaRPr>
          </a:p>
        </p:txBody>
      </p:sp>
      <p:sp>
        <p:nvSpPr>
          <p:cNvPr id="875531" name="Rectangle 11"/>
          <p:cNvSpPr>
            <a:spLocks noChangeArrowheads="1"/>
          </p:cNvSpPr>
          <p:nvPr/>
        </p:nvSpPr>
        <p:spPr bwMode="auto">
          <a:xfrm>
            <a:off x="7162800" y="5105400"/>
            <a:ext cx="1295400" cy="822325"/>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“Edge” </a:t>
            </a:r>
            <a:b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br>
            <a:r>
              <a:rPr kumimoji="0" lang="ru-RU" sz="24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a:t>
            </a:r>
            <a:r>
              <a:rPr kumimoji="0" lang="en-US" sz="2400" b="0" i="0" u="none" strike="noStrike" kern="1200" cap="none" spc="0" normalizeH="0" baseline="-2500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1</a:t>
            </a:r>
            <a:r>
              <a:rPr kumimoji="0" 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 &gt;&gt; </a:t>
            </a:r>
            <a:r>
              <a:rPr kumimoji="0" lang="ru-RU" sz="24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a:t>
            </a:r>
            <a:r>
              <a:rPr kumimoji="0" lang="en-US" sz="2400" b="0" i="0" u="none" strike="noStrike" kern="1200" cap="none" spc="0" normalizeH="0" baseline="-2500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2</a:t>
            </a:r>
            <a:endParaRPr kumimoji="0" lang="ru-RU" sz="20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endParaRPr>
          </a:p>
        </p:txBody>
      </p:sp>
      <p:sp>
        <p:nvSpPr>
          <p:cNvPr id="875532" name="Rectangle 12"/>
          <p:cNvSpPr>
            <a:spLocks noChangeArrowheads="1"/>
          </p:cNvSpPr>
          <p:nvPr/>
        </p:nvSpPr>
        <p:spPr bwMode="auto">
          <a:xfrm>
            <a:off x="4114800" y="1905000"/>
            <a:ext cx="1295400" cy="822325"/>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“Edge” </a:t>
            </a:r>
            <a:b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br>
            <a:r>
              <a:rPr kumimoji="0" lang="ru-RU" sz="24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a:t>
            </a:r>
            <a:r>
              <a:rPr kumimoji="0" lang="en-US" sz="2400" b="0" i="0" u="none" strike="noStrike" kern="1200" cap="none" spc="0" normalizeH="0" baseline="-2500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2</a:t>
            </a:r>
            <a:r>
              <a:rPr kumimoji="0" 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 &gt;&gt; </a:t>
            </a:r>
            <a:r>
              <a:rPr kumimoji="0" lang="ru-RU" sz="24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a:t>
            </a:r>
            <a:r>
              <a:rPr kumimoji="0" lang="en-US" sz="2400" b="0" i="0" u="none" strike="noStrike" kern="1200" cap="none" spc="0" normalizeH="0" baseline="-2500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1</a:t>
            </a:r>
            <a:endParaRPr kumimoji="0" lang="ru-RU" sz="20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endParaRPr>
          </a:p>
        </p:txBody>
      </p:sp>
      <p:sp>
        <p:nvSpPr>
          <p:cNvPr id="875533" name="Rectangle 13"/>
          <p:cNvSpPr>
            <a:spLocks noChangeArrowheads="1"/>
          </p:cNvSpPr>
          <p:nvPr/>
        </p:nvSpPr>
        <p:spPr bwMode="auto">
          <a:xfrm>
            <a:off x="3962400" y="5181600"/>
            <a:ext cx="1219200" cy="822325"/>
          </a:xfrm>
          <a:prstGeom prst="rect">
            <a:avLst/>
          </a:prstGeom>
          <a:noFill/>
          <a:ln w="9525">
            <a:noFill/>
            <a:miter lim="800000"/>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“Flat” region</a:t>
            </a:r>
            <a:endParaRPr kumimoji="0" lang="ru-RU" sz="2400" b="0" i="0" u="none" strike="noStrike" kern="1200" cap="none" spc="0" normalizeH="0" baseline="0" noProof="0">
              <a:ln>
                <a:noFill/>
              </a:ln>
              <a:solidFill>
                <a:srgbClr val="0033CC"/>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endParaRPr>
          </a:p>
        </p:txBody>
      </p:sp>
      <p:sp>
        <p:nvSpPr>
          <p:cNvPr id="85006" name="Text Box 14"/>
          <p:cNvSpPr txBox="1">
            <a:spLocks noChangeArrowheads="1"/>
          </p:cNvSpPr>
          <p:nvPr/>
        </p:nvSpPr>
        <p:spPr bwMode="auto">
          <a:xfrm>
            <a:off x="533400" y="990600"/>
            <a:ext cx="8001000" cy="946150"/>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2800" b="0" i="0" u="none" strike="noStrike" kern="1200" cap="none" spc="0" normalizeH="0" baseline="0" noProof="0" dirty="0">
                <a:ln>
                  <a:noFill/>
                </a:ln>
                <a:solidFill>
                  <a:srgbClr val="000000"/>
                </a:solidFill>
                <a:effectLst/>
                <a:uLnTx/>
                <a:uFillTx/>
                <a:latin typeface="Arial" panose="020B0604020202090204"/>
                <a:ea typeface="宋体" pitchFamily="2" charset="-122"/>
                <a:cs typeface="Times New Roman" panose="02020603050405020304" pitchFamily="18" charset="0"/>
              </a:rPr>
              <a:t>Classification of image points using </a:t>
            </a:r>
            <a:r>
              <a:rPr kumimoji="0" lang="en-US" sz="2800" b="1" i="0" u="none" strike="noStrike" kern="1200" cap="none" spc="0" normalizeH="0" baseline="0" noProof="0" dirty="0">
                <a:ln>
                  <a:noFill/>
                </a:ln>
                <a:solidFill>
                  <a:srgbClr val="FF0000"/>
                </a:solidFill>
                <a:effectLst/>
                <a:uLnTx/>
                <a:uFillTx/>
                <a:latin typeface="Arial" panose="020B0604020202090204"/>
                <a:ea typeface="宋体" pitchFamily="2" charset="-122"/>
                <a:cs typeface="Times New Roman" panose="02020603050405020304" pitchFamily="18" charset="0"/>
              </a:rPr>
              <a:t>eigenvalues </a:t>
            </a:r>
            <a:r>
              <a:rPr kumimoji="0" lang="en-US" sz="2800" b="0" i="0" u="none" strike="noStrike" kern="1200" cap="none" spc="0" normalizeH="0" baseline="0" noProof="0" dirty="0">
                <a:ln>
                  <a:noFill/>
                </a:ln>
                <a:solidFill>
                  <a:srgbClr val="000000"/>
                </a:solidFill>
                <a:effectLst/>
                <a:uLnTx/>
                <a:uFillTx/>
                <a:latin typeface="Arial" panose="020B0604020202090204"/>
                <a:ea typeface="宋体" pitchFamily="2" charset="-122"/>
                <a:cs typeface="Times New Roman" panose="02020603050405020304" pitchFamily="18" charset="0"/>
              </a:rPr>
              <a:t>of </a:t>
            </a:r>
            <a:r>
              <a:rPr kumimoji="0" lang="en-US" sz="2800" b="0" i="1" u="none" strike="noStrike" kern="1200" cap="none" spc="0" normalizeH="0" baseline="0" noProof="0" dirty="0">
                <a:ln>
                  <a:noFill/>
                </a:ln>
                <a:solidFill>
                  <a:srgbClr val="000000"/>
                </a:solidFill>
                <a:effectLst/>
                <a:uLnTx/>
                <a:uFillTx/>
                <a:latin typeface="Arial" panose="020B0604020202090204"/>
                <a:ea typeface="宋体" pitchFamily="2" charset="-122"/>
                <a:cs typeface="Times New Roman" panose="02020603050405020304" pitchFamily="18" charset="0"/>
              </a:rPr>
              <a:t>H</a:t>
            </a:r>
            <a:r>
              <a:rPr kumimoji="0" lang="en-US" sz="2800" b="0" i="0" u="none" strike="noStrike" kern="1200" cap="none" spc="0" normalizeH="0" baseline="0" noProof="0" dirty="0">
                <a:ln>
                  <a:noFill/>
                </a:ln>
                <a:solidFill>
                  <a:srgbClr val="000000"/>
                </a:solidFill>
                <a:effectLst/>
                <a:uLnTx/>
                <a:uFillTx/>
                <a:latin typeface="Arial" panose="020B0604020202090204"/>
                <a:ea typeface="宋体" pitchFamily="2" charset="-122"/>
                <a:cs typeface="Times New Roman" panose="02020603050405020304" pitchFamily="18" charset="0"/>
              </a:rPr>
              <a:t>:</a:t>
            </a:r>
            <a:endParaRPr kumimoji="0" lang="ru-RU" sz="2800" b="0" i="0" u="none" strike="noStrike" kern="1200" cap="none" spc="0" normalizeH="0" baseline="0" noProof="0" dirty="0">
              <a:ln>
                <a:noFill/>
              </a:ln>
              <a:solidFill>
                <a:srgbClr val="000000"/>
              </a:solidFill>
              <a:effectLst/>
              <a:uLnTx/>
              <a:uFillTx/>
              <a:latin typeface="Arial" panose="020B0604020202090204"/>
              <a:ea typeface="宋体" pitchFamily="2" charset="-122"/>
              <a:cs typeface="Times New Roman" panose="02020603050405020304" pitchFamily="18" charset="0"/>
            </a:endParaRPr>
          </a:p>
        </p:txBody>
      </p:sp>
      <p:sp>
        <p:nvSpPr>
          <p:cNvPr id="875535" name="Oval 15"/>
          <p:cNvSpPr>
            <a:spLocks noChangeArrowheads="1"/>
          </p:cNvSpPr>
          <p:nvPr/>
        </p:nvSpPr>
        <p:spPr bwMode="auto">
          <a:xfrm>
            <a:off x="6934200" y="2133600"/>
            <a:ext cx="609600" cy="638175"/>
          </a:xfrm>
          <a:prstGeom prst="ellipse">
            <a:avLst/>
          </a:prstGeom>
          <a:solidFill>
            <a:srgbClr val="000099"/>
          </a:solidFill>
          <a:ln w="9525">
            <a:solidFill>
              <a:schemeClr val="tx1"/>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sp>
        <p:nvSpPr>
          <p:cNvPr id="875536" name="Oval 16"/>
          <p:cNvSpPr>
            <a:spLocks noChangeArrowheads="1"/>
          </p:cNvSpPr>
          <p:nvPr/>
        </p:nvSpPr>
        <p:spPr bwMode="auto">
          <a:xfrm>
            <a:off x="4184650" y="1828800"/>
            <a:ext cx="927100" cy="125413"/>
          </a:xfrm>
          <a:prstGeom prst="ellipse">
            <a:avLst/>
          </a:prstGeom>
          <a:solidFill>
            <a:srgbClr val="000099"/>
          </a:solidFill>
          <a:ln w="9525">
            <a:solidFill>
              <a:schemeClr val="tx1"/>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sp>
        <p:nvSpPr>
          <p:cNvPr id="875537" name="Oval 17"/>
          <p:cNvSpPr>
            <a:spLocks noChangeArrowheads="1"/>
          </p:cNvSpPr>
          <p:nvPr/>
        </p:nvSpPr>
        <p:spPr bwMode="auto">
          <a:xfrm>
            <a:off x="4267200" y="4953000"/>
            <a:ext cx="152400" cy="152400"/>
          </a:xfrm>
          <a:prstGeom prst="ellipse">
            <a:avLst/>
          </a:prstGeom>
          <a:solidFill>
            <a:srgbClr val="000099"/>
          </a:solidFill>
          <a:ln w="9525">
            <a:solidFill>
              <a:schemeClr val="tx1"/>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sp>
        <p:nvSpPr>
          <p:cNvPr id="875538" name="Oval 18"/>
          <p:cNvSpPr>
            <a:spLocks noChangeArrowheads="1"/>
          </p:cNvSpPr>
          <p:nvPr/>
        </p:nvSpPr>
        <p:spPr bwMode="auto">
          <a:xfrm rot="5542000">
            <a:off x="6650832" y="5557043"/>
            <a:ext cx="927100" cy="125413"/>
          </a:xfrm>
          <a:prstGeom prst="ellipse">
            <a:avLst/>
          </a:prstGeom>
          <a:solidFill>
            <a:srgbClr val="000099"/>
          </a:solidFill>
          <a:ln w="9525">
            <a:solidFill>
              <a:schemeClr val="tx1"/>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pic>
        <p:nvPicPr>
          <p:cNvPr id="20" name="图片 1"/>
          <p:cNvPicPr/>
          <p:nvPr/>
        </p:nvPicPr>
        <p:blipFill>
          <a:blip r:embed="rId1">
            <a:extLst>
              <a:ext uri="{28A0092B-C50C-407E-A947-70E740481C1C}">
                <a14:useLocalDpi xmlns:a14="http://schemas.microsoft.com/office/drawing/2010/main" val="0"/>
              </a:ext>
            </a:extLst>
          </a:blip>
          <a:srcRect/>
          <a:stretch>
            <a:fillRect/>
          </a:stretch>
        </p:blipFill>
        <p:spPr bwMode="auto">
          <a:xfrm>
            <a:off x="412750" y="2213769"/>
            <a:ext cx="2520950" cy="11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55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55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755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755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755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55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55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55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755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755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5522" grpId="0" animBg="1"/>
      <p:bldP spid="875529" grpId="0"/>
      <p:bldP spid="875530" grpId="0"/>
      <p:bldP spid="875531" grpId="0"/>
      <p:bldP spid="875532" grpId="0"/>
      <p:bldP spid="875533" grpId="0"/>
      <p:bldP spid="875535" grpId="0" animBg="1"/>
      <p:bldP spid="875536" grpId="0" animBg="1"/>
      <p:bldP spid="875537" grpId="0" animBg="1"/>
      <p:bldP spid="87553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a:t>Corner response function</a:t>
            </a:r>
            <a:endParaRPr lang="en-US"/>
          </a:p>
        </p:txBody>
      </p:sp>
      <p:sp>
        <p:nvSpPr>
          <p:cNvPr id="7172" name="Rectangle 3"/>
          <p:cNvSpPr>
            <a:spLocks noChangeArrowheads="1"/>
          </p:cNvSpPr>
          <p:nvPr/>
        </p:nvSpPr>
        <p:spPr bwMode="auto">
          <a:xfrm>
            <a:off x="4038600" y="2276872"/>
            <a:ext cx="4343400" cy="4343400"/>
          </a:xfrm>
          <a:prstGeom prst="rect">
            <a:avLst/>
          </a:prstGeom>
          <a:solidFill>
            <a:srgbClr val="F38F67"/>
          </a:solidFill>
          <a:ln w="9525">
            <a:solidFill>
              <a:schemeClr val="tx1"/>
            </a:solid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sp>
        <p:nvSpPr>
          <p:cNvPr id="7173" name="Freeform 4"/>
          <p:cNvSpPr/>
          <p:nvPr/>
        </p:nvSpPr>
        <p:spPr bwMode="auto">
          <a:xfrm>
            <a:off x="4495800" y="2282788"/>
            <a:ext cx="3886200" cy="3937000"/>
          </a:xfrm>
          <a:custGeom>
            <a:avLst/>
            <a:gdLst>
              <a:gd name="T0" fmla="*/ 0 w 2448"/>
              <a:gd name="T1" fmla="*/ 1920 h 2480"/>
              <a:gd name="T2" fmla="*/ 672 w 2448"/>
              <a:gd name="T3" fmla="*/ 0 h 2480"/>
              <a:gd name="T4" fmla="*/ 2448 w 2448"/>
              <a:gd name="T5" fmla="*/ 0 h 2480"/>
              <a:gd name="T6" fmla="*/ 2448 w 2448"/>
              <a:gd name="T7" fmla="*/ 1872 h 2480"/>
              <a:gd name="T8" fmla="*/ 555 w 2448"/>
              <a:gd name="T9" fmla="*/ 2480 h 2480"/>
              <a:gd name="T10" fmla="*/ 0 w 2448"/>
              <a:gd name="T11" fmla="*/ 1920 h 2480"/>
              <a:gd name="T12" fmla="*/ 0 60000 65536"/>
              <a:gd name="T13" fmla="*/ 0 60000 65536"/>
              <a:gd name="T14" fmla="*/ 0 60000 65536"/>
              <a:gd name="T15" fmla="*/ 0 60000 65536"/>
              <a:gd name="T16" fmla="*/ 0 60000 65536"/>
              <a:gd name="T17" fmla="*/ 0 60000 65536"/>
              <a:gd name="T18" fmla="*/ 0 w 2448"/>
              <a:gd name="T19" fmla="*/ 0 h 2480"/>
              <a:gd name="T20" fmla="*/ 2448 w 2448"/>
              <a:gd name="T21" fmla="*/ 2480 h 2480"/>
            </a:gdLst>
            <a:ahLst/>
            <a:cxnLst>
              <a:cxn ang="T12">
                <a:pos x="T0" y="T1"/>
              </a:cxn>
              <a:cxn ang="T13">
                <a:pos x="T2" y="T3"/>
              </a:cxn>
              <a:cxn ang="T14">
                <a:pos x="T4" y="T5"/>
              </a:cxn>
              <a:cxn ang="T15">
                <a:pos x="T6" y="T7"/>
              </a:cxn>
              <a:cxn ang="T16">
                <a:pos x="T8" y="T9"/>
              </a:cxn>
              <a:cxn ang="T17">
                <a:pos x="T10" y="T11"/>
              </a:cxn>
            </a:cxnLst>
            <a:rect l="T18" t="T19" r="T20" b="T21"/>
            <a:pathLst>
              <a:path w="2448" h="2480">
                <a:moveTo>
                  <a:pt x="0" y="1920"/>
                </a:moveTo>
                <a:lnTo>
                  <a:pt x="672" y="0"/>
                </a:lnTo>
                <a:lnTo>
                  <a:pt x="2448" y="0"/>
                </a:lnTo>
                <a:lnTo>
                  <a:pt x="2448" y="1872"/>
                </a:lnTo>
                <a:lnTo>
                  <a:pt x="555" y="2480"/>
                </a:lnTo>
                <a:lnTo>
                  <a:pt x="0" y="1920"/>
                </a:lnTo>
                <a:close/>
              </a:path>
            </a:pathLst>
          </a:custGeom>
          <a:solidFill>
            <a:schemeClr val="accent1"/>
          </a:solidFill>
          <a:ln w="9525">
            <a:solidFill>
              <a:schemeClr val="tx1"/>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sp>
        <p:nvSpPr>
          <p:cNvPr id="7174" name="AutoShape 5"/>
          <p:cNvSpPr>
            <a:spLocks noChangeArrowheads="1"/>
          </p:cNvSpPr>
          <p:nvPr/>
        </p:nvSpPr>
        <p:spPr bwMode="auto">
          <a:xfrm>
            <a:off x="4038600" y="4873588"/>
            <a:ext cx="1749425" cy="1752600"/>
          </a:xfrm>
          <a:prstGeom prst="rtTriangle">
            <a:avLst/>
          </a:prstGeom>
          <a:solidFill>
            <a:srgbClr val="B2B2B2"/>
          </a:solidFill>
          <a:ln w="9525">
            <a:solidFill>
              <a:schemeClr val="tx1"/>
            </a:solid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sp>
        <p:nvSpPr>
          <p:cNvPr id="7175" name="Rectangle 6"/>
          <p:cNvSpPr>
            <a:spLocks noChangeArrowheads="1"/>
          </p:cNvSpPr>
          <p:nvPr/>
        </p:nvSpPr>
        <p:spPr bwMode="auto">
          <a:xfrm>
            <a:off x="5562600" y="2892388"/>
            <a:ext cx="2667000" cy="822325"/>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“Corner”</a:t>
            </a:r>
            <a:b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br>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R &gt; 0</a:t>
            </a:r>
            <a:endParaRPr kumimoji="0" lang="ru-RU" sz="20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endParaRPr>
          </a:p>
        </p:txBody>
      </p:sp>
      <p:sp>
        <p:nvSpPr>
          <p:cNvPr id="7176" name="Rectangle 7"/>
          <p:cNvSpPr>
            <a:spLocks noChangeArrowheads="1"/>
          </p:cNvSpPr>
          <p:nvPr/>
        </p:nvSpPr>
        <p:spPr bwMode="auto">
          <a:xfrm>
            <a:off x="7162800" y="5635588"/>
            <a:ext cx="1295400" cy="822325"/>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“Edge” </a:t>
            </a:r>
            <a:b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br>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R &lt; 0</a:t>
            </a:r>
            <a:endParaRPr kumimoji="0" lang="ru-RU" sz="20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endParaRPr>
          </a:p>
        </p:txBody>
      </p:sp>
      <p:sp>
        <p:nvSpPr>
          <p:cNvPr id="7177" name="Rectangle 8"/>
          <p:cNvSpPr>
            <a:spLocks noChangeArrowheads="1"/>
          </p:cNvSpPr>
          <p:nvPr/>
        </p:nvSpPr>
        <p:spPr bwMode="auto">
          <a:xfrm>
            <a:off x="4114800" y="2348880"/>
            <a:ext cx="1295400" cy="822325"/>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33CC"/>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“Edge” </a:t>
            </a:r>
            <a:b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br>
            <a:r>
              <a:rPr kumimoji="0" lang="en-US" sz="2400" b="0" i="1" u="none" strike="noStrike" kern="1200" cap="none" spc="0" normalizeH="0" baseline="0" noProof="0" dirty="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R</a:t>
            </a: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 &lt; 0</a:t>
            </a:r>
            <a:endParaRPr kumimoji="0" lang="ru-RU"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endParaRPr>
          </a:p>
        </p:txBody>
      </p:sp>
      <p:sp>
        <p:nvSpPr>
          <p:cNvPr id="7178" name="Rectangle 9"/>
          <p:cNvSpPr>
            <a:spLocks noChangeArrowheads="1"/>
          </p:cNvSpPr>
          <p:nvPr/>
        </p:nvSpPr>
        <p:spPr bwMode="auto">
          <a:xfrm>
            <a:off x="3962400" y="5711788"/>
            <a:ext cx="1219200" cy="822325"/>
          </a:xfrm>
          <a:prstGeom prst="rect">
            <a:avLst/>
          </a:prstGeom>
          <a:noFill/>
          <a:ln w="9525">
            <a:noFill/>
            <a:miter lim="800000"/>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0033CC"/>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rPr>
              <a:t>“Flat” region</a:t>
            </a:r>
            <a:endParaRPr kumimoji="0" lang="ru-RU" sz="2400" b="0" i="0" u="none" strike="noStrike" kern="1200" cap="none" spc="0" normalizeH="0" baseline="0" noProof="0">
              <a:ln>
                <a:noFill/>
              </a:ln>
              <a:solidFill>
                <a:srgbClr val="0033CC"/>
              </a:solidFill>
              <a:effectLst/>
              <a:uLnTx/>
              <a:uFillTx/>
              <a:latin typeface="Times New Roman" panose="02020603050405020304" pitchFamily="18" charset="0"/>
              <a:ea typeface="宋体" pitchFamily="2" charset="-122"/>
              <a:cs typeface="Times New Roman" panose="02020603050405020304" pitchFamily="18" charset="0"/>
              <a:sym typeface="Symbol" pitchFamily="18" charset="2"/>
            </a:endParaRPr>
          </a:p>
        </p:txBody>
      </p:sp>
      <p:sp>
        <p:nvSpPr>
          <p:cNvPr id="7179" name="Oval 10"/>
          <p:cNvSpPr>
            <a:spLocks noChangeArrowheads="1"/>
          </p:cNvSpPr>
          <p:nvPr/>
        </p:nvSpPr>
        <p:spPr bwMode="auto">
          <a:xfrm>
            <a:off x="6934200" y="2663788"/>
            <a:ext cx="609600" cy="638175"/>
          </a:xfrm>
          <a:prstGeom prst="ellipse">
            <a:avLst/>
          </a:prstGeom>
          <a:solidFill>
            <a:srgbClr val="000099"/>
          </a:solidFill>
          <a:ln w="9525">
            <a:solidFill>
              <a:schemeClr val="tx1"/>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sp>
        <p:nvSpPr>
          <p:cNvPr id="7180" name="Oval 11"/>
          <p:cNvSpPr>
            <a:spLocks noChangeArrowheads="1"/>
          </p:cNvSpPr>
          <p:nvPr/>
        </p:nvSpPr>
        <p:spPr bwMode="auto">
          <a:xfrm>
            <a:off x="4184650" y="2358988"/>
            <a:ext cx="927100" cy="125413"/>
          </a:xfrm>
          <a:prstGeom prst="ellipse">
            <a:avLst/>
          </a:prstGeom>
          <a:solidFill>
            <a:srgbClr val="000099"/>
          </a:solidFill>
          <a:ln w="9525">
            <a:solidFill>
              <a:schemeClr val="tx1"/>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sp>
        <p:nvSpPr>
          <p:cNvPr id="7181" name="Oval 12"/>
          <p:cNvSpPr>
            <a:spLocks noChangeArrowheads="1"/>
          </p:cNvSpPr>
          <p:nvPr/>
        </p:nvSpPr>
        <p:spPr bwMode="auto">
          <a:xfrm>
            <a:off x="4267200" y="5483188"/>
            <a:ext cx="152400" cy="152400"/>
          </a:xfrm>
          <a:prstGeom prst="ellipse">
            <a:avLst/>
          </a:prstGeom>
          <a:solidFill>
            <a:srgbClr val="000099"/>
          </a:solidFill>
          <a:ln w="9525">
            <a:solidFill>
              <a:schemeClr val="tx1"/>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sp>
        <p:nvSpPr>
          <p:cNvPr id="7182" name="Oval 13"/>
          <p:cNvSpPr>
            <a:spLocks noChangeArrowheads="1"/>
          </p:cNvSpPr>
          <p:nvPr/>
        </p:nvSpPr>
        <p:spPr bwMode="auto">
          <a:xfrm rot="5542000">
            <a:off x="6650832" y="6087231"/>
            <a:ext cx="927100" cy="125413"/>
          </a:xfrm>
          <a:prstGeom prst="ellipse">
            <a:avLst/>
          </a:prstGeom>
          <a:solidFill>
            <a:srgbClr val="000099"/>
          </a:solidFill>
          <a:ln w="9525">
            <a:solidFill>
              <a:schemeClr val="tx1"/>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sp>
        <p:nvSpPr>
          <p:cNvPr id="7183" name="Rectangle 14"/>
          <p:cNvSpPr>
            <a:spLocks noChangeArrowheads="1"/>
          </p:cNvSpPr>
          <p:nvPr/>
        </p:nvSpPr>
        <p:spPr bwMode="auto">
          <a:xfrm>
            <a:off x="4899025" y="5245063"/>
            <a:ext cx="1274763" cy="457200"/>
          </a:xfrm>
          <a:prstGeom prst="rect">
            <a:avLst/>
          </a:prstGeom>
          <a:noFill/>
          <a:ln w="9525">
            <a:noFill/>
            <a:miter lim="800000"/>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400" b="0" i="1"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Arial" panose="020B0604020202090204" pitchFamily="34" charset="0"/>
                <a:sym typeface="Symbol" pitchFamily="18" charset="2"/>
              </a:rPr>
              <a:t>|R| </a:t>
            </a:r>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Arial" panose="020B0604020202090204" pitchFamily="34" charset="0"/>
                <a:sym typeface="Symbol" pitchFamily="18" charset="2"/>
              </a:rPr>
              <a:t>small</a:t>
            </a: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Arial" panose="020B0604020202090204" pitchFamily="34" charset="0"/>
              <a:sym typeface="Symbol" pitchFamily="18" charset="2"/>
            </a:endParaRPr>
          </a:p>
        </p:txBody>
      </p:sp>
      <p:sp>
        <p:nvSpPr>
          <p:cNvPr id="7184" name="Line 15"/>
          <p:cNvSpPr>
            <a:spLocks noChangeShapeType="1"/>
          </p:cNvSpPr>
          <p:nvPr/>
        </p:nvSpPr>
        <p:spPr bwMode="auto">
          <a:xfrm flipH="1">
            <a:off x="5029200" y="5711788"/>
            <a:ext cx="533400" cy="381000"/>
          </a:xfrm>
          <a:prstGeom prst="line">
            <a:avLst/>
          </a:prstGeom>
          <a:noFill/>
          <a:ln w="9525">
            <a:solidFill>
              <a:schemeClr val="tx1"/>
            </a:solidFill>
            <a:rou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90204"/>
              <a:ea typeface="宋体" pitchFamily="2" charset="-122"/>
              <a:cs typeface="+mn-cs"/>
            </a:endParaRPr>
          </a:p>
        </p:txBody>
      </p:sp>
      <p:graphicFrame>
        <p:nvGraphicFramePr>
          <p:cNvPr id="7170" name="Object 16"/>
          <p:cNvGraphicFramePr>
            <a:graphicFrameLocks noChangeAspect="1"/>
          </p:cNvGraphicFramePr>
          <p:nvPr/>
        </p:nvGraphicFramePr>
        <p:xfrm>
          <a:off x="1117600" y="1504950"/>
          <a:ext cx="6867525" cy="603250"/>
        </p:xfrm>
        <a:graphic>
          <a:graphicData uri="http://schemas.openxmlformats.org/presentationml/2006/ole">
            <mc:AlternateContent xmlns:mc="http://schemas.openxmlformats.org/markup-compatibility/2006">
              <mc:Choice xmlns:v="urn:schemas-microsoft-com:vml" Requires="v">
                <p:oleObj spid="_x0000_s50240" name="Equation" r:id="rId1" imgW="65836800" imgH="5791200" progId="Equation.DSMT4">
                  <p:embed/>
                </p:oleObj>
              </mc:Choice>
              <mc:Fallback>
                <p:oleObj name="Equation" r:id="rId1" imgW="65836800" imgH="5791200" progId="Equation.DSMT4">
                  <p:embed/>
                  <p:pic>
                    <p:nvPicPr>
                      <p:cNvPr id="0" name="Object 16"/>
                      <p:cNvPicPr>
                        <a:picLocks noChangeAspect="1" noChangeArrowheads="1"/>
                      </p:cNvPicPr>
                      <p:nvPr/>
                    </p:nvPicPr>
                    <p:blipFill>
                      <a:blip r:embed="rId2"/>
                      <a:srcRect/>
                      <a:stretch>
                        <a:fillRect/>
                      </a:stretch>
                    </p:blipFill>
                    <p:spPr bwMode="auto">
                      <a:xfrm>
                        <a:off x="1117600" y="1504950"/>
                        <a:ext cx="6867525" cy="603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85" name="Text Box 17"/>
          <p:cNvSpPr txBox="1">
            <a:spLocks noChangeArrowheads="1"/>
          </p:cNvSpPr>
          <p:nvPr/>
        </p:nvSpPr>
        <p:spPr bwMode="auto">
          <a:xfrm>
            <a:off x="1006475" y="2358988"/>
            <a:ext cx="2727325" cy="366713"/>
          </a:xfrm>
          <a:prstGeom prst="rect">
            <a:avLst/>
          </a:prstGeom>
          <a:noFill/>
          <a:ln w="9525">
            <a:noFill/>
            <a:miter lim="800000"/>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1" u="none" strike="noStrike" kern="1200" cap="none" spc="0" normalizeH="0" baseline="0" noProof="0" dirty="0">
                <a:ln>
                  <a:noFill/>
                </a:ln>
                <a:solidFill>
                  <a:srgbClr val="000000"/>
                </a:solidFill>
                <a:effectLst/>
                <a:uLnTx/>
                <a:uFillTx/>
                <a:latin typeface="Times New Roman" panose="02020603050405020304" pitchFamily="18" charset="0"/>
                <a:ea typeface="宋体" pitchFamily="2" charset="-122"/>
                <a:cs typeface="Arial" panose="020B0604020202090204" pitchFamily="34" charset="0"/>
              </a:rPr>
              <a:t>k</a:t>
            </a:r>
            <a:r>
              <a:rPr kumimoji="0" lang="en-US" sz="1800" b="0" i="0" u="none" strike="noStrike" kern="1200" cap="none" spc="0" normalizeH="0" baseline="0" noProof="0" dirty="0">
                <a:ln>
                  <a:noFill/>
                </a:ln>
                <a:solidFill>
                  <a:srgbClr val="000000"/>
                </a:solidFill>
                <a:effectLst/>
                <a:uLnTx/>
                <a:uFillTx/>
                <a:latin typeface="Arial" panose="020B0604020202090204"/>
                <a:ea typeface="宋体" pitchFamily="2" charset="-122"/>
                <a:cs typeface="Arial" panose="020B0604020202090204" pitchFamily="34" charset="0"/>
              </a:rPr>
              <a:t>: constant (0.04 to 0.06)</a:t>
            </a:r>
            <a:endParaRPr kumimoji="0" lang="el-GR" sz="1800" b="0" i="0" u="none" strike="noStrike" kern="1200" cap="none" spc="0" normalizeH="0" baseline="0" noProof="0" dirty="0">
              <a:ln>
                <a:noFill/>
              </a:ln>
              <a:solidFill>
                <a:srgbClr val="000000"/>
              </a:solidFill>
              <a:effectLst/>
              <a:uLnTx/>
              <a:uFillTx/>
              <a:latin typeface="Arial" panose="020B0604020202090204"/>
              <a:ea typeface="宋体" pitchFamily="2" charset="-122"/>
              <a:cs typeface="Arial" panose="020B0604020202090204" pitchFamily="34" charset="0"/>
            </a:endParaRPr>
          </a:p>
        </p:txBody>
      </p:sp>
      <p:sp>
        <p:nvSpPr>
          <p:cNvPr id="2" name="矩形 1"/>
          <p:cNvSpPr/>
          <p:nvPr/>
        </p:nvSpPr>
        <p:spPr>
          <a:xfrm>
            <a:off x="863588" y="1085536"/>
            <a:ext cx="2427268"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宋体" pitchFamily="2" charset="-122"/>
                <a:cs typeface="+mn-cs"/>
              </a:rPr>
              <a:t>角点响应函数： </a:t>
            </a:r>
            <a:endParaRPr kumimoji="0" lang="zh-CN" altLang="en-US" sz="2400" b="0" i="0" u="none" strike="noStrike" kern="1200" cap="none" spc="0" normalizeH="0" baseline="0" noProof="0" dirty="0">
              <a:ln>
                <a:noFill/>
              </a:ln>
              <a:solidFill>
                <a:srgbClr val="0000FF"/>
              </a:solidFill>
              <a:effectLst/>
              <a:uLnTx/>
              <a:uFillTx/>
              <a:latin typeface="Arial" panose="020B0604020202090204" pitchFamily="34" charset="0"/>
              <a:ea typeface="宋体" pitchFamily="2" charset="-122"/>
              <a:cs typeface="+mn-cs"/>
            </a:endParaRPr>
          </a:p>
        </p:txBody>
      </p:sp>
      <p:sp>
        <p:nvSpPr>
          <p:cNvPr id="20" name="矩形 19"/>
          <p:cNvSpPr/>
          <p:nvPr/>
        </p:nvSpPr>
        <p:spPr>
          <a:xfrm>
            <a:off x="990213" y="2760042"/>
            <a:ext cx="2540258" cy="70788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0033CC"/>
                </a:solidFill>
                <a:effectLst/>
                <a:uLnTx/>
                <a:uFillTx/>
                <a:latin typeface="Arial" panose="020B0604020202090204" pitchFamily="34" charset="0"/>
                <a:ea typeface="宋体" pitchFamily="2" charset="-122"/>
                <a:cs typeface="+mn-cs"/>
              </a:rPr>
              <a:t>Det(H):</a:t>
            </a:r>
            <a:r>
              <a:rPr kumimoji="0" lang="zh-CN" altLang="en-US" sz="2000" b="0" i="0" u="none" strike="noStrike" kern="1200" cap="none" spc="0" normalizeH="0" baseline="0" noProof="0" dirty="0">
                <a:ln>
                  <a:noFill/>
                </a:ln>
                <a:solidFill>
                  <a:srgbClr val="0033CC"/>
                </a:solidFill>
                <a:effectLst/>
                <a:uLnTx/>
                <a:uFillTx/>
                <a:latin typeface="Arial" panose="020B0604020202090204" pitchFamily="34" charset="0"/>
                <a:ea typeface="宋体" pitchFamily="2" charset="-122"/>
                <a:cs typeface="+mn-cs"/>
              </a:rPr>
              <a:t>方阵的行列式</a:t>
            </a:r>
            <a:endParaRPr kumimoji="0" lang="en-US" altLang="zh-CN" sz="2000" b="0" i="0" u="none" strike="noStrike" kern="1200" cap="none" spc="0" normalizeH="0" baseline="0" noProof="0" dirty="0">
              <a:ln>
                <a:noFill/>
              </a:ln>
              <a:solidFill>
                <a:srgbClr val="0033CC"/>
              </a:solidFill>
              <a:effectLst/>
              <a:uLnTx/>
              <a:uFillTx/>
              <a:latin typeface="Arial" panose="020B0604020202090204" pitchFamily="34" charset="0"/>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0033CC"/>
                </a:solidFill>
                <a:effectLst/>
                <a:uLnTx/>
                <a:uFillTx/>
                <a:latin typeface="Arial" panose="020B0604020202090204" pitchFamily="34" charset="0"/>
                <a:ea typeface="宋体" pitchFamily="2" charset="-122"/>
                <a:cs typeface="+mn-cs"/>
              </a:rPr>
              <a:t>Trace(H):</a:t>
            </a:r>
            <a:r>
              <a:rPr kumimoji="0" lang="zh-CN" altLang="en-US" sz="2000" b="0" i="0" u="none" strike="noStrike" kern="1200" cap="none" spc="0" normalizeH="0" baseline="0" noProof="0" dirty="0">
                <a:ln>
                  <a:noFill/>
                </a:ln>
                <a:solidFill>
                  <a:srgbClr val="0033CC"/>
                </a:solidFill>
                <a:effectLst/>
                <a:uLnTx/>
                <a:uFillTx/>
                <a:latin typeface="Arial" panose="020B0604020202090204" pitchFamily="34" charset="0"/>
                <a:ea typeface="宋体" pitchFamily="2" charset="-122"/>
                <a:cs typeface="+mn-cs"/>
              </a:rPr>
              <a:t>方阵的迹</a:t>
            </a:r>
            <a:endParaRPr kumimoji="0" lang="zh-CN" altLang="en-US" sz="2000" b="0" i="0" u="none" strike="noStrike" kern="1200" cap="none" spc="0" normalizeH="0" baseline="0" noProof="0" dirty="0">
              <a:ln>
                <a:noFill/>
              </a:ln>
              <a:solidFill>
                <a:srgbClr val="0033CC"/>
              </a:solidFill>
              <a:effectLst/>
              <a:uLnTx/>
              <a:uFillTx/>
              <a:latin typeface="Arial" panose="020B0604020202090204" pitchFamily="34" charset="0"/>
              <a:ea typeface="宋体" pitchFamily="2" charset="-122"/>
              <a:cs typeface="+mn-cs"/>
            </a:endParaRPr>
          </a:p>
        </p:txBody>
      </p:sp>
      <p:graphicFrame>
        <p:nvGraphicFramePr>
          <p:cNvPr id="22" name="对象 21"/>
          <p:cNvGraphicFramePr>
            <a:graphicFrameLocks noChangeAspect="1"/>
          </p:cNvGraphicFramePr>
          <p:nvPr/>
        </p:nvGraphicFramePr>
        <p:xfrm>
          <a:off x="1117600" y="3460120"/>
          <a:ext cx="2024433" cy="899748"/>
        </p:xfrm>
        <a:graphic>
          <a:graphicData uri="http://schemas.openxmlformats.org/presentationml/2006/ole">
            <mc:AlternateContent xmlns:mc="http://schemas.openxmlformats.org/markup-compatibility/2006">
              <mc:Choice xmlns:v="urn:schemas-microsoft-com:vml" Requires="v">
                <p:oleObj spid="_x0000_s50241" name="Equation" r:id="rId3" imgW="24688800" imgH="10972800" progId="Equation.DSMT4">
                  <p:embed/>
                </p:oleObj>
              </mc:Choice>
              <mc:Fallback>
                <p:oleObj name="Equation" r:id="rId3" imgW="24688800" imgH="10972800" progId="Equation.DSMT4">
                  <p:embed/>
                  <p:pic>
                    <p:nvPicPr>
                      <p:cNvPr id="0" name="对象 21"/>
                      <p:cNvPicPr/>
                      <p:nvPr/>
                    </p:nvPicPr>
                    <p:blipFill>
                      <a:blip r:embed="rId4"/>
                      <a:stretch>
                        <a:fillRect/>
                      </a:stretch>
                    </p:blipFill>
                    <p:spPr>
                      <a:xfrm>
                        <a:off x="1117600" y="3460120"/>
                        <a:ext cx="2024433" cy="899748"/>
                      </a:xfrm>
                      <a:prstGeom prst="rect">
                        <a:avLst/>
                      </a:prstGeom>
                    </p:spPr>
                  </p:pic>
                </p:oleObj>
              </mc:Fallback>
            </mc:AlternateContent>
          </a:graphicData>
        </a:graphic>
      </p:graphicFrame>
      <p:sp>
        <p:nvSpPr>
          <p:cNvPr id="3" name="矩形 2"/>
          <p:cNvSpPr/>
          <p:nvPr/>
        </p:nvSpPr>
        <p:spPr>
          <a:xfrm>
            <a:off x="277812" y="4619925"/>
            <a:ext cx="3787775" cy="1015663"/>
          </a:xfrm>
          <a:prstGeom prst="rect">
            <a:avLst/>
          </a:prstGeom>
          <a:ln>
            <a:solidFill>
              <a:srgbClr val="FF0000"/>
            </a:solid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00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ea typeface="宋体" pitchFamily="2" charset="-122"/>
                <a:cs typeface="+mn-cs"/>
              </a:rPr>
              <a:t>R</a:t>
            </a:r>
            <a:r>
              <a:rPr kumimoji="1" lang="zh-CN" altLang="en-US" sz="200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ea typeface="宋体" pitchFamily="2" charset="-122"/>
                <a:cs typeface="+mn-cs"/>
              </a:rPr>
              <a:t>为大数值</a:t>
            </a:r>
            <a:r>
              <a:rPr kumimoji="1" lang="zh-CN" altLang="en-US" sz="2000" b="1"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ea typeface="宋体" pitchFamily="2" charset="-122"/>
                <a:cs typeface="+mn-cs"/>
              </a:rPr>
              <a:t>正</a:t>
            </a:r>
            <a:r>
              <a:rPr kumimoji="1" lang="zh-CN" altLang="en-US" sz="200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ea typeface="宋体" pitchFamily="2" charset="-122"/>
                <a:cs typeface="+mn-cs"/>
              </a:rPr>
              <a:t>时检测到的是</a:t>
            </a:r>
            <a:r>
              <a:rPr kumimoji="1" lang="zh-CN" altLang="en-US" sz="2000" b="1"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ea typeface="宋体" pitchFamily="2" charset="-122"/>
                <a:cs typeface="+mn-cs"/>
              </a:rPr>
              <a:t>角点</a:t>
            </a:r>
            <a:r>
              <a:rPr kumimoji="1" lang="zh-CN" altLang="en-US" sz="200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ea typeface="宋体" pitchFamily="2" charset="-122"/>
                <a:cs typeface="+mn-cs"/>
              </a:rPr>
              <a:t>；</a:t>
            </a:r>
            <a:endParaRPr kumimoji="1" lang="en-US" altLang="zh-CN" sz="200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00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ea typeface="宋体" pitchFamily="2" charset="-122"/>
                <a:cs typeface="+mn-cs"/>
              </a:rPr>
              <a:t>R</a:t>
            </a:r>
            <a:r>
              <a:rPr kumimoji="1" lang="zh-CN" altLang="en-US" sz="200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ea typeface="宋体" pitchFamily="2" charset="-122"/>
                <a:cs typeface="+mn-cs"/>
              </a:rPr>
              <a:t>为大数值</a:t>
            </a:r>
            <a:r>
              <a:rPr kumimoji="1" lang="zh-CN" altLang="en-US" sz="2000" b="1"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ea typeface="宋体" pitchFamily="2" charset="-122"/>
                <a:cs typeface="+mn-cs"/>
              </a:rPr>
              <a:t>负</a:t>
            </a:r>
            <a:r>
              <a:rPr kumimoji="1" lang="zh-CN" altLang="en-US" sz="200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ea typeface="宋体" pitchFamily="2" charset="-122"/>
                <a:cs typeface="+mn-cs"/>
              </a:rPr>
              <a:t>时检测到的是</a:t>
            </a:r>
            <a:r>
              <a:rPr kumimoji="1" lang="zh-CN" altLang="en-US" sz="2000" b="1"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ea typeface="宋体" pitchFamily="2" charset="-122"/>
                <a:cs typeface="+mn-cs"/>
              </a:rPr>
              <a:t>边</a:t>
            </a:r>
            <a:r>
              <a:rPr kumimoji="1" lang="zh-CN" altLang="en-US" sz="200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ea typeface="宋体" pitchFamily="2" charset="-122"/>
                <a:cs typeface="+mn-cs"/>
              </a:rPr>
              <a:t>；</a:t>
            </a:r>
            <a:endParaRPr kumimoji="1" lang="en-US" altLang="zh-CN" sz="200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00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ea typeface="宋体" pitchFamily="2" charset="-122"/>
                <a:cs typeface="+mn-cs"/>
              </a:rPr>
              <a:t>R</a:t>
            </a:r>
            <a:r>
              <a:rPr kumimoji="1" lang="zh-CN" altLang="en-US" sz="200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ea typeface="宋体" pitchFamily="2" charset="-122"/>
                <a:cs typeface="+mn-cs"/>
              </a:rPr>
              <a:t>很</a:t>
            </a:r>
            <a:r>
              <a:rPr kumimoji="1" lang="zh-CN" altLang="en-US" sz="2000" b="1"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ea typeface="宋体" pitchFamily="2" charset="-122"/>
                <a:cs typeface="+mn-cs"/>
              </a:rPr>
              <a:t>小</a:t>
            </a:r>
            <a:r>
              <a:rPr kumimoji="1" lang="zh-CN" altLang="en-US" sz="200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ea typeface="宋体" pitchFamily="2" charset="-122"/>
                <a:cs typeface="+mn-cs"/>
              </a:rPr>
              <a:t>时检测到的是</a:t>
            </a:r>
            <a:r>
              <a:rPr kumimoji="1" lang="zh-CN" altLang="en-US" sz="2000" b="1"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ea typeface="宋体" pitchFamily="2" charset="-122"/>
                <a:cs typeface="+mn-cs"/>
              </a:rPr>
              <a:t>平坦区域</a:t>
            </a:r>
            <a:r>
              <a:rPr kumimoji="1" lang="zh-CN" altLang="en-US" sz="200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ea typeface="宋体" pitchFamily="2" charset="-122"/>
                <a:cs typeface="+mn-cs"/>
              </a:rPr>
              <a:t>。</a:t>
            </a:r>
            <a:endParaRPr kumimoji="1" lang="zh-CN" altLang="en-US" sz="200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ea typeface="宋体" pitchFamily="2" charset="-122"/>
              <a:cs typeface="+mn-c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a:xfrm>
            <a:off x="457200" y="76200"/>
            <a:ext cx="8229600" cy="1143000"/>
          </a:xfrm>
        </p:spPr>
        <p:txBody>
          <a:bodyPr/>
          <a:lstStyle/>
          <a:p>
            <a:pPr eaLnBrk="1" hangingPunct="1"/>
            <a:r>
              <a:rPr lang="en-US"/>
              <a:t>Harris Corner Detector</a:t>
            </a:r>
            <a:endParaRPr lang="ru-RU"/>
          </a:p>
        </p:txBody>
      </p:sp>
      <p:sp>
        <p:nvSpPr>
          <p:cNvPr id="86019" name="Rectangle 3"/>
          <p:cNvSpPr>
            <a:spLocks noGrp="1" noChangeArrowheads="1"/>
          </p:cNvSpPr>
          <p:nvPr>
            <p:ph type="body" idx="4294967295"/>
          </p:nvPr>
        </p:nvSpPr>
        <p:spPr>
          <a:xfrm>
            <a:off x="457200" y="1166019"/>
            <a:ext cx="8001000" cy="4525962"/>
          </a:xfrm>
        </p:spPr>
        <p:txBody>
          <a:bodyPr/>
          <a:lstStyle/>
          <a:p>
            <a:pPr eaLnBrk="1" hangingPunct="1"/>
            <a:r>
              <a:rPr lang="en-US" sz="2400" dirty="0"/>
              <a:t>Algorithm steps: </a:t>
            </a:r>
            <a:endParaRPr lang="en-US" sz="2400" dirty="0"/>
          </a:p>
          <a:p>
            <a:pPr lvl="1" eaLnBrk="1" hangingPunct="1"/>
            <a:r>
              <a:rPr lang="en-US" sz="2400" dirty="0"/>
              <a:t>Compute H matrix within all image windows to get their R scores</a:t>
            </a:r>
            <a:endParaRPr lang="en-US" sz="2400" dirty="0"/>
          </a:p>
          <a:p>
            <a:pPr lvl="1" eaLnBrk="1" hangingPunct="1"/>
            <a:r>
              <a:rPr lang="en-US" sz="2400" dirty="0"/>
              <a:t>Find points with large corner response </a:t>
            </a:r>
            <a:endParaRPr lang="en-US" sz="2400" dirty="0"/>
          </a:p>
          <a:p>
            <a:pPr lvl="1" eaLnBrk="1" hangingPunct="1">
              <a:buFontTx/>
              <a:buNone/>
            </a:pPr>
            <a:r>
              <a:rPr lang="en-US" sz="2400" dirty="0"/>
              <a:t>		(</a:t>
            </a:r>
            <a:r>
              <a:rPr lang="en-US" sz="2400" i="1" dirty="0"/>
              <a:t>R </a:t>
            </a:r>
            <a:r>
              <a:rPr lang="en-US" sz="2400" dirty="0"/>
              <a:t>&gt; threshold)</a:t>
            </a:r>
            <a:endParaRPr lang="en-US" sz="2400" dirty="0"/>
          </a:p>
          <a:p>
            <a:pPr lvl="1" eaLnBrk="1" hangingPunct="1"/>
            <a:r>
              <a:rPr lang="en-US" sz="2400" dirty="0"/>
              <a:t>Take the points of local maxima of </a:t>
            </a:r>
            <a:r>
              <a:rPr lang="en-US" sz="2400" i="1" dirty="0"/>
              <a:t>R</a:t>
            </a:r>
            <a:endParaRPr lang="ru-RU" sz="2400" i="1" dirty="0"/>
          </a:p>
        </p:txBody>
      </p:sp>
      <p:sp>
        <p:nvSpPr>
          <p:cNvPr id="2" name="矩形 1"/>
          <p:cNvSpPr/>
          <p:nvPr/>
        </p:nvSpPr>
        <p:spPr>
          <a:xfrm>
            <a:off x="899592" y="4005064"/>
            <a:ext cx="7344816" cy="2277547"/>
          </a:xfrm>
          <a:prstGeom prst="rect">
            <a:avLst/>
          </a:prstGeom>
        </p:spPr>
        <p:txBody>
          <a:bodyPr wrap="square">
            <a:spAutoFit/>
          </a:bodyPr>
          <a:lstStyle/>
          <a:p>
            <a:pPr marL="0" marR="0" lvl="1" indent="0" algn="l" defTabSz="914400" rtl="0" eaLnBrk="1" fontAlgn="base" latinLnBrk="0" hangingPunct="1">
              <a:lnSpc>
                <a:spcPct val="100000"/>
              </a:lnSpc>
              <a:spcBef>
                <a:spcPts val="0"/>
              </a:spcBef>
              <a:spcAft>
                <a:spcPts val="600"/>
              </a:spcAft>
              <a:buClrTx/>
              <a:buSzTx/>
              <a:buFont typeface="Wingdings" panose="05000000000000000000" pitchFamily="2" charset="2"/>
              <a:buChar char="u"/>
              <a:defRPr/>
            </a:pPr>
            <a:r>
              <a:rPr kumimoji="0" lang="zh-CN" altLang="en-US"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将原图像</a:t>
            </a:r>
            <a:r>
              <a:rPr kumimoji="0" lang="en-US" altLang="zh-CN"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I</a:t>
            </a:r>
            <a:r>
              <a:rPr kumimoji="0" lang="zh-CN" altLang="en-US"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使用</a:t>
            </a:r>
            <a:r>
              <a:rPr kumimoji="0" lang="en-US" altLang="zh-CN"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w(</a:t>
            </a:r>
            <a:r>
              <a:rPr kumimoji="0" lang="en-US" altLang="zh-CN" sz="2200" b="0" i="0" u="none" strike="noStrike" kern="1200" cap="none" spc="0" normalizeH="0" baseline="0" noProof="0" dirty="0" err="1">
                <a:ln>
                  <a:noFill/>
                </a:ln>
                <a:solidFill>
                  <a:srgbClr val="000000">
                    <a:lumMod val="10000"/>
                  </a:srgbClr>
                </a:solidFill>
                <a:effectLst/>
                <a:uLnTx/>
                <a:uFillTx/>
                <a:latin typeface="Arial" panose="020B0604020202090204" pitchFamily="34" charset="0"/>
                <a:ea typeface="宋体" pitchFamily="2" charset="-122"/>
                <a:cs typeface="+mn-cs"/>
              </a:rPr>
              <a:t>x,y</a:t>
            </a:r>
            <a:r>
              <a:rPr kumimoji="0" lang="en-US" altLang="zh-CN"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a:t>
            </a:r>
            <a:r>
              <a:rPr kumimoji="0" lang="zh-CN" altLang="en-US"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进行卷积，并计算图像梯度</a:t>
            </a:r>
            <a:r>
              <a:rPr kumimoji="0" lang="en-US" altLang="zh-CN"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Ix</a:t>
            </a:r>
            <a:r>
              <a:rPr kumimoji="0" lang="zh-CN" altLang="en-US"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与</a:t>
            </a:r>
            <a:r>
              <a:rPr kumimoji="0" lang="en-US" altLang="zh-CN" sz="2200" b="0" i="0" u="none" strike="noStrike" kern="1200" cap="none" spc="0" normalizeH="0" baseline="0" noProof="0" dirty="0" err="1">
                <a:ln>
                  <a:noFill/>
                </a:ln>
                <a:solidFill>
                  <a:srgbClr val="000000">
                    <a:lumMod val="10000"/>
                  </a:srgbClr>
                </a:solidFill>
                <a:effectLst/>
                <a:uLnTx/>
                <a:uFillTx/>
                <a:latin typeface="Arial" panose="020B0604020202090204" pitchFamily="34" charset="0"/>
                <a:ea typeface="宋体" pitchFamily="2" charset="-122"/>
                <a:cs typeface="+mn-cs"/>
              </a:rPr>
              <a:t>Iy</a:t>
            </a:r>
            <a:r>
              <a:rPr kumimoji="0" lang="zh-CN" altLang="en-US"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a:t>
            </a:r>
            <a:endParaRPr kumimoji="0" lang="en-US" altLang="zh-CN"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endParaRPr>
          </a:p>
          <a:p>
            <a:pPr marL="0" marR="0" lvl="1" indent="0" algn="l" defTabSz="914400" rtl="0" eaLnBrk="1" fontAlgn="base" latinLnBrk="0" hangingPunct="1">
              <a:lnSpc>
                <a:spcPct val="100000"/>
              </a:lnSpc>
              <a:spcBef>
                <a:spcPts val="0"/>
              </a:spcBef>
              <a:spcAft>
                <a:spcPts val="600"/>
              </a:spcAft>
              <a:buClrTx/>
              <a:buSzTx/>
              <a:buFont typeface="Wingdings" panose="05000000000000000000" pitchFamily="2" charset="2"/>
              <a:buChar char="u"/>
              <a:defRPr/>
            </a:pPr>
            <a:r>
              <a:rPr kumimoji="0" lang="zh-CN" altLang="en-US"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计算每个图像点的自相关矩阵</a:t>
            </a:r>
            <a:r>
              <a:rPr kumimoji="0" lang="en-US" altLang="zh-CN"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H </a:t>
            </a:r>
            <a:r>
              <a:rPr kumimoji="0" lang="zh-CN" altLang="en-US"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a:t>
            </a:r>
            <a:endParaRPr kumimoji="0" lang="en-US" altLang="zh-CN"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endParaRPr>
          </a:p>
          <a:p>
            <a:pPr marL="0" marR="0" lvl="1" indent="0" algn="l" defTabSz="914400" rtl="0" eaLnBrk="1" fontAlgn="base" latinLnBrk="0" hangingPunct="1">
              <a:lnSpc>
                <a:spcPct val="100000"/>
              </a:lnSpc>
              <a:spcBef>
                <a:spcPts val="0"/>
              </a:spcBef>
              <a:spcAft>
                <a:spcPts val="0"/>
              </a:spcAft>
              <a:buClrTx/>
              <a:buSzTx/>
              <a:buFont typeface="Wingdings" panose="05000000000000000000" pitchFamily="2" charset="2"/>
              <a:buChar char="u"/>
              <a:defRPr/>
            </a:pPr>
            <a:r>
              <a:rPr kumimoji="0" lang="zh-CN" altLang="en-US"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对</a:t>
            </a:r>
            <a:r>
              <a:rPr kumimoji="0" lang="en-US" altLang="zh-CN"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H</a:t>
            </a:r>
            <a:r>
              <a:rPr kumimoji="0" lang="zh-CN" altLang="en-US"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的四个元素进行高斯平滑滤波，得到新的矩阵</a:t>
            </a:r>
            <a:r>
              <a:rPr kumimoji="0" lang="en-US" altLang="zh-CN"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H</a:t>
            </a:r>
            <a:r>
              <a:rPr kumimoji="0" lang="zh-CN" altLang="en-US"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a:t>
            </a:r>
            <a:endParaRPr kumimoji="0" lang="en-US" altLang="zh-CN"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endParaRPr>
          </a:p>
          <a:p>
            <a:pPr marL="0" marR="0" lvl="1" indent="0" algn="l" defTabSz="914400" rtl="0" eaLnBrk="1" fontAlgn="base" latinLnBrk="0" hangingPunct="1">
              <a:lnSpc>
                <a:spcPct val="100000"/>
              </a:lnSpc>
              <a:spcBef>
                <a:spcPts val="0"/>
              </a:spcBef>
              <a:spcAft>
                <a:spcPts val="0"/>
              </a:spcAft>
              <a:buClrTx/>
              <a:buSzTx/>
              <a:buFont typeface="Wingdings" panose="05000000000000000000" pitchFamily="2" charset="2"/>
              <a:buChar char="u"/>
              <a:defRPr/>
            </a:pPr>
            <a:r>
              <a:rPr kumimoji="0" lang="zh-CN" altLang="en-US"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利用</a:t>
            </a:r>
            <a:r>
              <a:rPr kumimoji="0" lang="en-US" altLang="zh-CN"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H</a:t>
            </a:r>
            <a:r>
              <a:rPr kumimoji="0" lang="zh-CN" altLang="en-US"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计算每个像素的角点响应函数</a:t>
            </a:r>
            <a:r>
              <a:rPr kumimoji="0" lang="en-US" altLang="zh-CN"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R;</a:t>
            </a:r>
            <a:endParaRPr kumimoji="0" lang="en-US" altLang="zh-CN"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endParaRPr>
          </a:p>
          <a:p>
            <a:pPr marL="0" marR="0" lvl="1" indent="0" algn="l" defTabSz="914400" rtl="0" eaLnBrk="1" fontAlgn="base" latinLnBrk="0" hangingPunct="1">
              <a:lnSpc>
                <a:spcPct val="100000"/>
              </a:lnSpc>
              <a:spcBef>
                <a:spcPts val="0"/>
              </a:spcBef>
              <a:spcAft>
                <a:spcPts val="0"/>
              </a:spcAft>
              <a:buClrTx/>
              <a:buSzTx/>
              <a:buFont typeface="Wingdings" panose="05000000000000000000" pitchFamily="2" charset="2"/>
              <a:buChar char="u"/>
              <a:defRPr/>
            </a:pPr>
            <a:r>
              <a:rPr kumimoji="0" lang="zh-CN" altLang="en-US"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选择</a:t>
            </a:r>
            <a:r>
              <a:rPr kumimoji="0" lang="en-US" altLang="zh-CN"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R</a:t>
            </a:r>
            <a:r>
              <a:rPr kumimoji="0" lang="zh-CN" altLang="en-US"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大于阈值且为局部极大值的点</a:t>
            </a:r>
            <a:r>
              <a:rPr kumimoji="0" lang="en-US" altLang="zh-CN"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a:t>
            </a:r>
            <a:r>
              <a:rPr kumimoji="0" lang="zh-CN" altLang="en-US"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非极大值抑制</a:t>
            </a:r>
            <a:r>
              <a:rPr kumimoji="0" lang="en-US" altLang="zh-CN"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a:t>
            </a:r>
            <a:r>
              <a:rPr kumimoji="0" lang="zh-CN" altLang="en-US"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rPr>
              <a:t>作为角点。</a:t>
            </a:r>
            <a:endParaRPr kumimoji="0" lang="en-US" altLang="zh-CN" sz="2200" b="0" i="0" u="none" strike="noStrike" kern="1200" cap="none" spc="0" normalizeH="0" baseline="0" noProof="0" dirty="0">
              <a:ln>
                <a:noFill/>
              </a:ln>
              <a:solidFill>
                <a:srgbClr val="000000">
                  <a:lumMod val="10000"/>
                </a:srgbClr>
              </a:solidFill>
              <a:effectLst/>
              <a:uLnTx/>
              <a:uFillTx/>
              <a:latin typeface="Arial" panose="020B0604020202090204" pitchFamily="34" charset="0"/>
              <a:ea typeface="宋体" pitchFamily="2" charset="-122"/>
              <a:cs typeface="+mn-c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solidFill>
                  <a:srgbClr val="FF0000"/>
                </a:solidFill>
              </a:rPr>
              <a:t>基本</a:t>
            </a:r>
            <a:r>
              <a:rPr lang="en-US" altLang="zh-CN" sz="3200" dirty="0">
                <a:solidFill>
                  <a:srgbClr val="FF0000"/>
                </a:solidFill>
              </a:rPr>
              <a:t> Hough</a:t>
            </a:r>
            <a:r>
              <a:rPr lang="zh-CN" altLang="en-US" sz="3200" dirty="0">
                <a:solidFill>
                  <a:srgbClr val="FF0000"/>
                </a:solidFill>
              </a:rPr>
              <a:t>变换原理</a:t>
            </a:r>
            <a:endParaRPr lang="zh-CN" altLang="en-US" sz="3200" dirty="0">
              <a:solidFill>
                <a:srgbClr val="FF0000"/>
              </a:solidFill>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EACF9DA-A3B2-441D-9CCB-193D3E92965D}" type="slidenum">
              <a:rPr kumimoji="0" lang="en-US" altLang="zh-CN" sz="1400" b="0" i="0" u="none" strike="noStrike" kern="1200" cap="none" spc="0" normalizeH="0" baseline="0" noProof="0" smtClean="0">
                <a:ln>
                  <a:noFill/>
                </a:ln>
                <a:solidFill>
                  <a:srgbClr val="FFFFFF"/>
                </a:solidFill>
                <a:effectLst/>
                <a:uLnTx/>
                <a:uFillTx/>
                <a:latin typeface="Arial" panose="020B0604020202090204" pitchFamily="34" charset="0"/>
                <a:ea typeface="宋体" pitchFamily="2" charset="-122"/>
                <a:cs typeface="+mn-cs"/>
              </a:rPr>
            </a:fld>
            <a:endParaRPr kumimoji="0" lang="en-US" altLang="zh-CN" sz="1400" b="0" i="0" u="none" strike="noStrike" kern="1200" cap="none" spc="0" normalizeH="0" baseline="0" noProof="0">
              <a:ln>
                <a:noFill/>
              </a:ln>
              <a:solidFill>
                <a:srgbClr val="FFFFFF"/>
              </a:solidFill>
              <a:effectLst/>
              <a:uLnTx/>
              <a:uFillTx/>
              <a:latin typeface="Arial" panose="020B0604020202090204" pitchFamily="34" charset="0"/>
              <a:ea typeface="宋体" pitchFamily="2" charset="-122"/>
              <a:cs typeface="+mn-cs"/>
            </a:endParaRPr>
          </a:p>
        </p:txBody>
      </p:sp>
      <p:sp>
        <p:nvSpPr>
          <p:cNvPr id="6" name="Text Box 3"/>
          <p:cNvSpPr txBox="1">
            <a:spLocks noChangeArrowheads="1"/>
          </p:cNvSpPr>
          <p:nvPr/>
        </p:nvSpPr>
        <p:spPr bwMode="auto">
          <a:xfrm>
            <a:off x="321039" y="836327"/>
            <a:ext cx="8883020" cy="486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36000" rIns="72000" bIns="36000"/>
          <a:lstStyle>
            <a:lvl1pPr>
              <a:defRPr kumimoji="1" sz="3200">
                <a:solidFill>
                  <a:schemeClr val="bg1"/>
                </a:solidFill>
                <a:latin typeface="Times New Roman" panose="02020603050405020304" pitchFamily="18" charset="0"/>
                <a:ea typeface="宋体" pitchFamily="2" charset="-122"/>
              </a:defRPr>
            </a:lvl1pPr>
            <a:lvl2pPr marL="742950" indent="-285750">
              <a:defRPr kumimoji="1" sz="3200">
                <a:solidFill>
                  <a:schemeClr val="bg1"/>
                </a:solidFill>
                <a:latin typeface="Times New Roman" panose="02020603050405020304" pitchFamily="18" charset="0"/>
                <a:ea typeface="宋体" pitchFamily="2" charset="-122"/>
              </a:defRPr>
            </a:lvl2pPr>
            <a:lvl3pPr marL="1143000" indent="-228600">
              <a:defRPr kumimoji="1" sz="3200">
                <a:solidFill>
                  <a:schemeClr val="bg1"/>
                </a:solidFill>
                <a:latin typeface="Times New Roman" panose="02020603050405020304" pitchFamily="18" charset="0"/>
                <a:ea typeface="宋体" pitchFamily="2" charset="-122"/>
              </a:defRPr>
            </a:lvl3pPr>
            <a:lvl4pPr marL="1600200" indent="-228600">
              <a:defRPr kumimoji="1" sz="3200">
                <a:solidFill>
                  <a:schemeClr val="bg1"/>
                </a:solidFill>
                <a:latin typeface="Times New Roman" panose="02020603050405020304" pitchFamily="18" charset="0"/>
                <a:ea typeface="宋体" pitchFamily="2" charset="-122"/>
              </a:defRPr>
            </a:lvl4pPr>
            <a:lvl5pPr marL="2057400" indent="-228600">
              <a:defRPr kumimoji="1" sz="32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1" lang="zh-CN" altLang="en-US" sz="2800" b="1" i="0" u="none" strike="noStrike" kern="1200" cap="none" spc="0" normalizeH="0" baseline="0" noProof="0" dirty="0">
                <a:ln>
                  <a:noFill/>
                </a:ln>
                <a:solidFill>
                  <a:srgbClr val="3366CC"/>
                </a:solidFill>
                <a:effectLst/>
                <a:uLnTx/>
                <a:uFillTx/>
                <a:latin typeface="Times New Roman" panose="02020603050405020304" pitchFamily="18" charset="0"/>
                <a:ea typeface="宋体" pitchFamily="2" charset="-122"/>
                <a:cs typeface="+mn-cs"/>
              </a:rPr>
              <a:t>点</a:t>
            </a:r>
            <a:r>
              <a:rPr kumimoji="1" lang="en-US" altLang="zh-CN" sz="2800" b="1" i="0" u="none" strike="noStrike" kern="1200" cap="none" spc="0" normalizeH="0" baseline="0" noProof="0" dirty="0">
                <a:ln>
                  <a:noFill/>
                </a:ln>
                <a:solidFill>
                  <a:srgbClr val="3366CC"/>
                </a:solidFill>
                <a:effectLst/>
                <a:uLnTx/>
                <a:uFillTx/>
                <a:latin typeface="Times New Roman" panose="02020603050405020304" pitchFamily="18" charset="0"/>
                <a:ea typeface="宋体" pitchFamily="2" charset="-122"/>
                <a:cs typeface="+mn-cs"/>
              </a:rPr>
              <a:t>–</a:t>
            </a:r>
            <a:r>
              <a:rPr kumimoji="1" lang="zh-CN" altLang="en-US" sz="2800" b="1" i="0" u="none" strike="noStrike" kern="1200" cap="none" spc="0" normalizeH="0" baseline="0" noProof="0" dirty="0">
                <a:ln>
                  <a:noFill/>
                </a:ln>
                <a:solidFill>
                  <a:srgbClr val="3366CC"/>
                </a:solidFill>
                <a:effectLst/>
                <a:uLnTx/>
                <a:uFillTx/>
                <a:latin typeface="Times New Roman" panose="02020603050405020304" pitchFamily="18" charset="0"/>
                <a:ea typeface="宋体" pitchFamily="2" charset="-122"/>
                <a:cs typeface="+mn-cs"/>
              </a:rPr>
              <a:t>线对偶性</a:t>
            </a:r>
            <a:r>
              <a:rPr kumimoji="1" lang="en-US" altLang="zh-CN" sz="2800" b="0" i="0" u="none" strike="noStrike" kern="1200" cap="none" spc="0" normalizeH="0" baseline="0" noProof="0" dirty="0">
                <a:ln>
                  <a:noFill/>
                </a:ln>
                <a:solidFill>
                  <a:srgbClr val="0033CC"/>
                </a:solidFill>
                <a:effectLst/>
                <a:uLnTx/>
                <a:uFillTx/>
                <a:latin typeface="Arial" panose="020B0604020202090204" pitchFamily="34" charset="0"/>
                <a:ea typeface="宋体" pitchFamily="2" charset="-122"/>
                <a:cs typeface="+mn-cs"/>
              </a:rPr>
              <a:t>(duality)</a:t>
            </a:r>
            <a:endParaRPr kumimoji="1" lang="en-US" altLang="zh-CN" sz="2400" b="1" i="0" u="none" strike="noStrike" kern="1200" cap="none" spc="0" normalizeH="0" baseline="0" noProof="0" dirty="0">
              <a:ln>
                <a:noFill/>
              </a:ln>
              <a:solidFill>
                <a:srgbClr val="0033CC"/>
              </a:solidFill>
              <a:effectLst/>
              <a:uLnTx/>
              <a:uFillTx/>
              <a:latin typeface="Times New Roman" panose="02020603050405020304" pitchFamily="18" charset="0"/>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33CC"/>
                </a:solidFill>
                <a:effectLst/>
                <a:uLnTx/>
                <a:uFillTx/>
                <a:latin typeface="Arial" panose="020B0604020202090204" pitchFamily="34" charset="0"/>
                <a:ea typeface="宋体" pitchFamily="2" charset="-122"/>
                <a:cs typeface="+mn-cs"/>
              </a:rPr>
              <a:t>在图像空间中过点</a:t>
            </a:r>
            <a:r>
              <a:rPr kumimoji="1" lang="en-US" altLang="zh-CN" sz="2400" b="0" i="0" u="none" strike="noStrike" kern="1200" cap="none" spc="0" normalizeH="0" baseline="0" noProof="0" dirty="0">
                <a:ln>
                  <a:noFill/>
                </a:ln>
                <a:solidFill>
                  <a:srgbClr val="0033CC"/>
                </a:solidFill>
                <a:effectLst/>
                <a:uLnTx/>
                <a:uFillTx/>
                <a:latin typeface="Arial" panose="020B0604020202090204" pitchFamily="34" charset="0"/>
                <a:ea typeface="宋体" pitchFamily="2" charset="-122"/>
                <a:cs typeface="+mn-cs"/>
              </a:rPr>
              <a:t>(</a:t>
            </a:r>
            <a:r>
              <a:rPr kumimoji="1" lang="en-US" altLang="zh-CN" sz="2400" b="0" i="0" u="none" strike="noStrike" kern="1200" cap="none" spc="0" normalizeH="0" baseline="0" noProof="0" dirty="0" err="1">
                <a:ln>
                  <a:noFill/>
                </a:ln>
                <a:solidFill>
                  <a:srgbClr val="0033CC"/>
                </a:solidFill>
                <a:effectLst/>
                <a:uLnTx/>
                <a:uFillTx/>
                <a:latin typeface="Arial" panose="020B0604020202090204" pitchFamily="34" charset="0"/>
                <a:ea typeface="宋体" pitchFamily="2" charset="-122"/>
                <a:cs typeface="+mn-cs"/>
              </a:rPr>
              <a:t>x,y</a:t>
            </a:r>
            <a:r>
              <a:rPr kumimoji="1" lang="en-US" altLang="zh-CN" sz="2400" b="0" i="0" u="none" strike="noStrike" kern="1200" cap="none" spc="0" normalizeH="0" baseline="0" noProof="0" dirty="0">
                <a:ln>
                  <a:noFill/>
                </a:ln>
                <a:solidFill>
                  <a:srgbClr val="0033CC"/>
                </a:solidFill>
                <a:effectLst/>
                <a:uLnTx/>
                <a:uFillTx/>
                <a:latin typeface="Arial" panose="020B0604020202090204" pitchFamily="34" charset="0"/>
                <a:ea typeface="宋体" pitchFamily="2" charset="-122"/>
                <a:cs typeface="+mn-cs"/>
              </a:rPr>
              <a:t>)</a:t>
            </a:r>
            <a:r>
              <a:rPr kumimoji="1" lang="zh-CN" altLang="en-US" sz="2400" b="0" i="0" u="none" strike="noStrike" kern="1200" cap="none" spc="0" normalizeH="0" baseline="0" noProof="0" dirty="0">
                <a:ln>
                  <a:noFill/>
                </a:ln>
                <a:solidFill>
                  <a:srgbClr val="0033CC"/>
                </a:solidFill>
                <a:effectLst/>
                <a:uLnTx/>
                <a:uFillTx/>
                <a:latin typeface="Arial" panose="020B0604020202090204" pitchFamily="34" charset="0"/>
                <a:ea typeface="宋体" pitchFamily="2" charset="-122"/>
                <a:cs typeface="+mn-cs"/>
              </a:rPr>
              <a:t>的直线方程为：</a:t>
            </a:r>
            <a:endParaRPr kumimoji="1" lang="en-US" altLang="zh-CN" sz="2400" b="1" i="0" u="none" strike="noStrike" kern="1200" cap="none" spc="0" normalizeH="0" baseline="0" noProof="0" dirty="0">
              <a:ln>
                <a:noFill/>
              </a:ln>
              <a:solidFill>
                <a:srgbClr val="0033CC"/>
              </a:solidFill>
              <a:effectLst/>
              <a:uLnTx/>
              <a:uFillTx/>
              <a:latin typeface="Times New Roman" panose="02020603050405020304" pitchFamily="18" charset="0"/>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050" b="0" i="0" u="none" strike="noStrike" kern="1200" cap="none" spc="0" normalizeH="0" baseline="0" noProof="0" dirty="0">
              <a:ln>
                <a:noFill/>
              </a:ln>
              <a:solidFill>
                <a:srgbClr val="0033CC"/>
              </a:solidFill>
              <a:effectLst/>
              <a:uLnTx/>
              <a:uFillTx/>
              <a:latin typeface="Arial" panose="020B0604020202090204" pitchFamily="34" charset="0"/>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0033CC"/>
                </a:solidFill>
                <a:effectLst/>
                <a:uLnTx/>
                <a:uFillTx/>
                <a:latin typeface="Arial" panose="020B0604020202090204" pitchFamily="34" charset="0"/>
                <a:ea typeface="宋体" pitchFamily="2" charset="-122"/>
                <a:cs typeface="+mn-cs"/>
              </a:rPr>
              <a:t>通过代数变换为参数空间中过点</a:t>
            </a:r>
            <a:r>
              <a:rPr kumimoji="1" lang="en-US" altLang="zh-CN" sz="2400" b="0" i="0" u="none" strike="noStrike" kern="1200" cap="none" spc="0" normalizeH="0" baseline="0" noProof="0" dirty="0">
                <a:ln>
                  <a:noFill/>
                </a:ln>
                <a:solidFill>
                  <a:srgbClr val="0033CC"/>
                </a:solidFill>
                <a:effectLst/>
                <a:uLnTx/>
                <a:uFillTx/>
                <a:latin typeface="Arial" panose="020B0604020202090204" pitchFamily="34" charset="0"/>
                <a:ea typeface="宋体" pitchFamily="2" charset="-122"/>
                <a:cs typeface="+mn-cs"/>
              </a:rPr>
              <a:t>(</a:t>
            </a:r>
            <a:r>
              <a:rPr kumimoji="1" lang="en-US" altLang="zh-CN" sz="2400" b="0" i="0" u="none" strike="noStrike" kern="1200" cap="none" spc="0" normalizeH="0" baseline="0" noProof="0" dirty="0" err="1">
                <a:ln>
                  <a:noFill/>
                </a:ln>
                <a:solidFill>
                  <a:srgbClr val="0033CC"/>
                </a:solidFill>
                <a:effectLst/>
                <a:uLnTx/>
                <a:uFillTx/>
                <a:latin typeface="Arial" panose="020B0604020202090204" pitchFamily="34" charset="0"/>
                <a:ea typeface="宋体" pitchFamily="2" charset="-122"/>
                <a:cs typeface="+mn-cs"/>
              </a:rPr>
              <a:t>k,b</a:t>
            </a:r>
            <a:r>
              <a:rPr kumimoji="1" lang="en-US" altLang="zh-CN" sz="2400" b="0" i="0" u="none" strike="noStrike" kern="1200" cap="none" spc="0" normalizeH="0" baseline="0" noProof="0" dirty="0">
                <a:ln>
                  <a:noFill/>
                </a:ln>
                <a:solidFill>
                  <a:srgbClr val="0033CC"/>
                </a:solidFill>
                <a:effectLst/>
                <a:uLnTx/>
                <a:uFillTx/>
                <a:latin typeface="Arial" panose="020B0604020202090204" pitchFamily="34" charset="0"/>
                <a:ea typeface="宋体" pitchFamily="2" charset="-122"/>
                <a:cs typeface="+mn-cs"/>
              </a:rPr>
              <a:t>)</a:t>
            </a:r>
            <a:r>
              <a:rPr kumimoji="1" lang="zh-CN" altLang="en-US" sz="2400" b="0" i="0" u="none" strike="noStrike" kern="1200" cap="none" spc="0" normalizeH="0" baseline="0" noProof="0" dirty="0">
                <a:ln>
                  <a:noFill/>
                </a:ln>
                <a:solidFill>
                  <a:srgbClr val="0033CC"/>
                </a:solidFill>
                <a:effectLst/>
                <a:uLnTx/>
                <a:uFillTx/>
                <a:latin typeface="Arial" panose="020B0604020202090204" pitchFamily="34" charset="0"/>
                <a:ea typeface="宋体" pitchFamily="2" charset="-122"/>
                <a:cs typeface="+mn-cs"/>
              </a:rPr>
              <a:t>的一条直线：</a:t>
            </a:r>
            <a:endParaRPr kumimoji="1" lang="en-US" altLang="zh-CN" sz="2400" b="0" i="0" u="none" strike="noStrike" kern="1200" cap="none" spc="0" normalizeH="0" baseline="0" noProof="0" dirty="0">
              <a:ln>
                <a:noFill/>
              </a:ln>
              <a:solidFill>
                <a:srgbClr val="0033CC"/>
              </a:solidFill>
              <a:effectLst/>
              <a:uLnTx/>
              <a:uFillTx/>
              <a:latin typeface="Arial" panose="020B0604020202090204" pitchFamily="34" charset="0"/>
              <a:ea typeface="宋体" pitchFamily="2" charset="-122"/>
              <a:cs typeface="+mn-cs"/>
            </a:endParaRPr>
          </a:p>
          <a:p>
            <a:pPr marL="0" marR="0" lvl="0" indent="0" algn="just" defTabSz="914400" rtl="0" eaLnBrk="1" fontAlgn="base" latinLnBrk="0" hangingPunct="1">
              <a:lnSpc>
                <a:spcPct val="100000"/>
              </a:lnSpc>
              <a:spcBef>
                <a:spcPct val="0"/>
              </a:spcBef>
              <a:spcAft>
                <a:spcPts val="1200"/>
              </a:spcAft>
              <a:buClrTx/>
              <a:buSzTx/>
              <a:buFontTx/>
              <a:buNone/>
              <a:defRPr/>
            </a:pPr>
            <a:endParaRPr kumimoji="1" lang="en-US" altLang="zh-CN" sz="2800" b="0" i="0" u="none" strike="noStrike" kern="1200" cap="none" spc="0" normalizeH="0" baseline="0" noProof="0" dirty="0">
              <a:ln>
                <a:noFill/>
              </a:ln>
              <a:solidFill>
                <a:srgbClr val="3366CC"/>
              </a:solidFill>
              <a:effectLst/>
              <a:uLnTx/>
              <a:uFillTx/>
              <a:latin typeface="Times New Roman" panose="02020603050405020304" pitchFamily="18" charset="0"/>
              <a:ea typeface="宋体" pitchFamily="2" charset="-122"/>
              <a:cs typeface="+mn-cs"/>
            </a:endParaRPr>
          </a:p>
        </p:txBody>
      </p:sp>
      <p:pic>
        <p:nvPicPr>
          <p:cNvPr id="8" name="图片 7"/>
          <p:cNvPicPr>
            <a:picLocks noChangeAspect="1"/>
          </p:cNvPicPr>
          <p:nvPr/>
        </p:nvPicPr>
        <p:blipFill>
          <a:blip r:embed="rId1"/>
          <a:stretch>
            <a:fillRect/>
          </a:stretch>
        </p:blipFill>
        <p:spPr>
          <a:xfrm>
            <a:off x="1312144" y="2600908"/>
            <a:ext cx="6716239" cy="1226344"/>
          </a:xfrm>
          <a:prstGeom prst="rect">
            <a:avLst/>
          </a:prstGeom>
        </p:spPr>
      </p:pic>
      <p:pic>
        <p:nvPicPr>
          <p:cNvPr id="13314" name="Picture 2" descr="https://img-blog.csdn.net/20140729192100374?watermark/2/text/aHR0cDovL2Jsb2cuY3Nkbi5uZXQva2V6dW5oYWk=/font/5a6L5L2T/fontsize/400/fill/I0JBQkFCMA==/dissolve/70/gravity/SouthEa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596" y="3861048"/>
            <a:ext cx="7389018" cy="29883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对象 9"/>
          <p:cNvGraphicFramePr>
            <a:graphicFrameLocks noChangeAspect="1"/>
          </p:cNvGraphicFramePr>
          <p:nvPr/>
        </p:nvGraphicFramePr>
        <p:xfrm>
          <a:off x="7158622" y="1412776"/>
          <a:ext cx="1739523" cy="1037610"/>
        </p:xfrm>
        <a:graphic>
          <a:graphicData uri="http://schemas.openxmlformats.org/presentationml/2006/ole">
            <mc:AlternateContent xmlns:mc="http://schemas.openxmlformats.org/markup-compatibility/2006">
              <mc:Choice xmlns:v="urn:schemas-microsoft-com:vml" Requires="v">
                <p:oleObj spid="_x0000_s51234" name="Equation" r:id="rId3" imgW="17373600" imgH="10363200" progId="Equation.DSMT4">
                  <p:embed/>
                </p:oleObj>
              </mc:Choice>
              <mc:Fallback>
                <p:oleObj name="Equation" r:id="rId3" imgW="17373600" imgH="10363200" progId="Equation.DSMT4">
                  <p:embed/>
                  <p:pic>
                    <p:nvPicPr>
                      <p:cNvPr id="0" name="对象 9"/>
                      <p:cNvPicPr/>
                      <p:nvPr/>
                    </p:nvPicPr>
                    <p:blipFill>
                      <a:blip r:embed="rId4"/>
                      <a:stretch>
                        <a:fillRect/>
                      </a:stretch>
                    </p:blipFill>
                    <p:spPr>
                      <a:xfrm>
                        <a:off x="7158622" y="1412776"/>
                        <a:ext cx="1739523" cy="1037610"/>
                      </a:xfrm>
                      <a:prstGeom prst="rect">
                        <a:avLst/>
                      </a:prstGeom>
                    </p:spPr>
                  </p:pic>
                </p:oleObj>
              </mc:Fallback>
            </mc:AlternateContent>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solidFill>
                  <a:srgbClr val="FF0000"/>
                </a:solidFill>
              </a:rPr>
              <a:t>8.4.1 </a:t>
            </a:r>
            <a:r>
              <a:rPr lang="zh-CN" altLang="en-US" sz="3200" dirty="0">
                <a:solidFill>
                  <a:srgbClr val="FF0000"/>
                </a:solidFill>
              </a:rPr>
              <a:t>基本</a:t>
            </a:r>
            <a:r>
              <a:rPr lang="en-US" altLang="zh-CN" sz="3200" dirty="0">
                <a:solidFill>
                  <a:srgbClr val="FF0000"/>
                </a:solidFill>
              </a:rPr>
              <a:t> Hough</a:t>
            </a:r>
            <a:r>
              <a:rPr lang="zh-CN" altLang="en-US" sz="3200" dirty="0">
                <a:solidFill>
                  <a:srgbClr val="FF0000"/>
                </a:solidFill>
              </a:rPr>
              <a:t>变换原理</a:t>
            </a:r>
            <a:endParaRPr lang="zh-CN" altLang="en-US" sz="3200" dirty="0"/>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EACF9DA-A3B2-441D-9CCB-193D3E92965D}" type="slidenum">
              <a:rPr kumimoji="0" lang="en-US" altLang="zh-CN" sz="1400" b="0" i="0" u="none" strike="noStrike" kern="1200" cap="none" spc="0" normalizeH="0" baseline="0" noProof="0" smtClean="0">
                <a:ln>
                  <a:noFill/>
                </a:ln>
                <a:solidFill>
                  <a:srgbClr val="FFFFFF"/>
                </a:solidFill>
                <a:effectLst/>
                <a:uLnTx/>
                <a:uFillTx/>
                <a:latin typeface="Arial" panose="020B0604020202090204" pitchFamily="34" charset="0"/>
                <a:ea typeface="宋体" pitchFamily="2" charset="-122"/>
                <a:cs typeface="+mn-cs"/>
              </a:rPr>
            </a:fld>
            <a:endParaRPr kumimoji="0" lang="en-US" altLang="zh-CN" sz="1400" b="0" i="0" u="none" strike="noStrike" kern="1200" cap="none" spc="0" normalizeH="0" baseline="0" noProof="0">
              <a:ln>
                <a:noFill/>
              </a:ln>
              <a:solidFill>
                <a:srgbClr val="FFFFFF"/>
              </a:solidFill>
              <a:effectLst/>
              <a:uLnTx/>
              <a:uFillTx/>
              <a:latin typeface="Arial" panose="020B0604020202090204" pitchFamily="34" charset="0"/>
              <a:ea typeface="宋体" pitchFamily="2" charset="-122"/>
              <a:cs typeface="+mn-cs"/>
            </a:endParaRPr>
          </a:p>
        </p:txBody>
      </p:sp>
      <p:pic>
        <p:nvPicPr>
          <p:cNvPr id="16386" name="Picture 2" descr="è¿éåå¾çæè¿°"/>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042988" y="944724"/>
            <a:ext cx="4370598" cy="401758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è¿éåå¾çæè¿°"/>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129" y="4617132"/>
            <a:ext cx="6039419" cy="21249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对象 5"/>
          <p:cNvGraphicFramePr>
            <a:graphicFrameLocks noChangeAspect="1"/>
          </p:cNvGraphicFramePr>
          <p:nvPr/>
        </p:nvGraphicFramePr>
        <p:xfrm>
          <a:off x="5255568" y="1097991"/>
          <a:ext cx="3888432" cy="1347297"/>
        </p:xfrm>
        <a:graphic>
          <a:graphicData uri="http://schemas.openxmlformats.org/presentationml/2006/ole">
            <mc:AlternateContent xmlns:mc="http://schemas.openxmlformats.org/markup-compatibility/2006">
              <mc:Choice xmlns:v="urn:schemas-microsoft-com:vml" Requires="v">
                <p:oleObj spid="_x0000_s52259" name="Equation" r:id="rId3" imgW="29565600" imgH="9753600" progId="Equation.DSMT4">
                  <p:embed/>
                </p:oleObj>
              </mc:Choice>
              <mc:Fallback>
                <p:oleObj name="Equation" r:id="rId3" imgW="29565600" imgH="9753600" progId="Equation.DSMT4">
                  <p:embed/>
                  <p:pic>
                    <p:nvPicPr>
                      <p:cNvPr id="0" name="对象 5"/>
                      <p:cNvPicPr/>
                      <p:nvPr/>
                    </p:nvPicPr>
                    <p:blipFill>
                      <a:blip r:embed="rId4"/>
                      <a:stretch>
                        <a:fillRect/>
                      </a:stretch>
                    </p:blipFill>
                    <p:spPr>
                      <a:xfrm>
                        <a:off x="5255568" y="1097991"/>
                        <a:ext cx="3888432" cy="1347297"/>
                      </a:xfrm>
                      <a:prstGeom prst="rect">
                        <a:avLst/>
                      </a:prstGeom>
                    </p:spPr>
                  </p:pic>
                </p:oleObj>
              </mc:Fallback>
            </mc:AlternateContent>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solidFill>
                  <a:srgbClr val="C00000"/>
                </a:solidFill>
              </a:rPr>
              <a:t>6 Representation &amp; Description</a:t>
            </a:r>
            <a:endParaRPr lang="zh-CN" altLang="en-US" sz="3200" dirty="0"/>
          </a:p>
        </p:txBody>
      </p:sp>
      <p:sp>
        <p:nvSpPr>
          <p:cNvPr id="4" name="页脚占位符 3"/>
          <p:cNvSpPr>
            <a:spLocks noGrp="1"/>
          </p:cNvSpPr>
          <p:nvPr>
            <p:ph type="ftr" sz="quarter" idx="10"/>
          </p:nvPr>
        </p:nvSpPr>
        <p:spPr/>
        <p:txBody>
          <a:bodyPr/>
          <a:lstStyle/>
          <a:p>
            <a:pPr>
              <a:defRPr/>
            </a:pPr>
            <a:r>
              <a:rPr lang="zh-CN" altLang="en-US"/>
              <a:t>计算机视觉教程（第</a:t>
            </a:r>
            <a:r>
              <a:rPr lang="en-US" altLang="zh-CN"/>
              <a:t>2</a:t>
            </a:r>
            <a:r>
              <a:rPr lang="zh-CN" altLang="en-US"/>
              <a:t>版）章毓晋编著</a:t>
            </a:r>
            <a:endParaRPr lang="zh-CN" altLang="en-US" dirty="0"/>
          </a:p>
        </p:txBody>
      </p:sp>
      <p:sp>
        <p:nvSpPr>
          <p:cNvPr id="5" name="灯片编号占位符 4"/>
          <p:cNvSpPr>
            <a:spLocks noGrp="1"/>
          </p:cNvSpPr>
          <p:nvPr>
            <p:ph type="sldNum" sz="quarter" idx="11"/>
          </p:nvPr>
        </p:nvSpPr>
        <p:spPr/>
        <p:txBody>
          <a:bodyPr/>
          <a:lstStyle/>
          <a:p>
            <a:pPr>
              <a:defRPr/>
            </a:pPr>
            <a:fld id="{BEACF9DA-A3B2-441D-9CCB-193D3E92965D}" type="slidenum">
              <a:rPr lang="en-US" altLang="zh-CN" smtClean="0"/>
            </a:fld>
            <a:endParaRPr lang="en-US" altLang="zh-CN"/>
          </a:p>
        </p:txBody>
      </p:sp>
      <p:sp>
        <p:nvSpPr>
          <p:cNvPr id="7" name="矩形 6"/>
          <p:cNvSpPr/>
          <p:nvPr/>
        </p:nvSpPr>
        <p:spPr>
          <a:xfrm>
            <a:off x="323529" y="5654065"/>
            <a:ext cx="8820472" cy="461665"/>
          </a:xfrm>
          <a:prstGeom prst="rect">
            <a:avLst/>
          </a:prstGeom>
        </p:spPr>
        <p:txBody>
          <a:bodyPr wrap="square">
            <a:spAutoFit/>
          </a:bodyPr>
          <a:lstStyle/>
          <a:p>
            <a:r>
              <a:rPr lang="zh-CN" altLang="en-US" sz="2400" b="1" dirty="0">
                <a:solidFill>
                  <a:srgbClr val="C00000"/>
                </a:solidFill>
              </a:rPr>
              <a:t>要求：</a:t>
            </a:r>
            <a:r>
              <a:rPr lang="zh-CN" altLang="en-US" sz="2200" b="1" dirty="0">
                <a:solidFill>
                  <a:srgbClr val="C00000"/>
                </a:solidFill>
              </a:rPr>
              <a:t>所选择表示方式应对尺寸、变换、旋转等变量尽可能的不敏感</a:t>
            </a:r>
            <a:endParaRPr lang="zh-CN" altLang="en-US" sz="2200" b="1" dirty="0">
              <a:solidFill>
                <a:srgbClr val="C00000"/>
              </a:solidFill>
            </a:endParaRPr>
          </a:p>
        </p:txBody>
      </p:sp>
      <p:grpSp>
        <p:nvGrpSpPr>
          <p:cNvPr id="13" name="组合 12"/>
          <p:cNvGrpSpPr/>
          <p:nvPr/>
        </p:nvGrpSpPr>
        <p:grpSpPr>
          <a:xfrm>
            <a:off x="791580" y="973102"/>
            <a:ext cx="8352928" cy="4580134"/>
            <a:chOff x="791580" y="973102"/>
            <a:chExt cx="8352928" cy="4580134"/>
          </a:xfrm>
        </p:grpSpPr>
        <p:grpSp>
          <p:nvGrpSpPr>
            <p:cNvPr id="9" name="组合 8"/>
            <p:cNvGrpSpPr/>
            <p:nvPr/>
          </p:nvGrpSpPr>
          <p:grpSpPr>
            <a:xfrm>
              <a:off x="791580" y="973102"/>
              <a:ext cx="7224971" cy="4580134"/>
              <a:chOff x="1416114" y="1232756"/>
              <a:chExt cx="6252144" cy="3715560"/>
            </a:xfrm>
          </p:grpSpPr>
          <p:pic>
            <p:nvPicPr>
              <p:cNvPr id="6" name="图片 5"/>
              <p:cNvPicPr>
                <a:picLocks noChangeAspect="1"/>
              </p:cNvPicPr>
              <p:nvPr/>
            </p:nvPicPr>
            <p:blipFill>
              <a:blip r:embed="rId1"/>
              <a:stretch>
                <a:fillRect/>
              </a:stretch>
            </p:blipFill>
            <p:spPr>
              <a:xfrm>
                <a:off x="1416114" y="1232756"/>
                <a:ext cx="6252144" cy="3715560"/>
              </a:xfrm>
              <a:prstGeom prst="rect">
                <a:avLst/>
              </a:prstGeom>
            </p:spPr>
          </p:pic>
          <p:sp>
            <p:nvSpPr>
              <p:cNvPr id="3" name="矩形 2"/>
              <p:cNvSpPr/>
              <p:nvPr/>
            </p:nvSpPr>
            <p:spPr>
              <a:xfrm>
                <a:off x="4572000" y="2060848"/>
                <a:ext cx="2031325" cy="369332"/>
              </a:xfrm>
              <a:prstGeom prst="rect">
                <a:avLst/>
              </a:prstGeom>
            </p:spPr>
            <p:txBody>
              <a:bodyPr wrap="none">
                <a:spAutoFit/>
              </a:bodyPr>
              <a:lstStyle/>
              <a:p>
                <a:r>
                  <a:rPr lang="zh-CN" altLang="en-US" dirty="0">
                    <a:solidFill>
                      <a:srgbClr val="333333"/>
                    </a:solidFill>
                    <a:ea typeface="宋体" pitchFamily="2" charset="-122"/>
                  </a:rPr>
                  <a:t>（基于外部特性）</a:t>
                </a:r>
                <a:endParaRPr lang="zh-CN" altLang="en-US" dirty="0">
                  <a:solidFill>
                    <a:srgbClr val="333333"/>
                  </a:solidFill>
                </a:endParaRPr>
              </a:p>
            </p:txBody>
          </p:sp>
          <p:sp>
            <p:nvSpPr>
              <p:cNvPr id="8" name="矩形 7"/>
              <p:cNvSpPr/>
              <p:nvPr/>
            </p:nvSpPr>
            <p:spPr>
              <a:xfrm>
                <a:off x="4587967" y="2636912"/>
                <a:ext cx="2108269" cy="369332"/>
              </a:xfrm>
              <a:prstGeom prst="rect">
                <a:avLst/>
              </a:prstGeom>
            </p:spPr>
            <p:txBody>
              <a:bodyPr wrap="none">
                <a:spAutoFit/>
              </a:bodyPr>
              <a:lstStyle/>
              <a:p>
                <a:r>
                  <a:rPr lang="zh-CN" altLang="en-US" dirty="0">
                    <a:solidFill>
                      <a:srgbClr val="333333"/>
                    </a:solidFill>
                    <a:ea typeface="宋体" pitchFamily="2" charset="-122"/>
                  </a:rPr>
                  <a:t>（基于内部特性）</a:t>
                </a:r>
                <a:endParaRPr lang="zh-CN" altLang="en-US" dirty="0">
                  <a:solidFill>
                    <a:srgbClr val="333333"/>
                  </a:solidFill>
                </a:endParaRPr>
              </a:p>
            </p:txBody>
          </p:sp>
        </p:grpSp>
        <p:sp>
          <p:nvSpPr>
            <p:cNvPr id="11" name="矩形 10"/>
            <p:cNvSpPr/>
            <p:nvPr/>
          </p:nvSpPr>
          <p:spPr>
            <a:xfrm>
              <a:off x="5615764" y="3747788"/>
              <a:ext cx="3518912" cy="400110"/>
            </a:xfrm>
            <a:prstGeom prst="rect">
              <a:avLst/>
            </a:prstGeom>
          </p:spPr>
          <p:txBody>
            <a:bodyPr wrap="none">
              <a:spAutoFit/>
            </a:bodyPr>
            <a:lstStyle/>
            <a:p>
              <a:r>
                <a:rPr lang="zh-CN" altLang="en-US" sz="2000" dirty="0">
                  <a:solidFill>
                    <a:srgbClr val="333333"/>
                  </a:solidFill>
                  <a:ea typeface="宋体" pitchFamily="2" charset="-122"/>
                </a:rPr>
                <a:t>关注的焦点是区域的形状特征</a:t>
              </a:r>
              <a:endParaRPr lang="zh-CN" altLang="en-US" sz="2000" dirty="0">
                <a:solidFill>
                  <a:srgbClr val="333333"/>
                </a:solidFill>
              </a:endParaRPr>
            </a:p>
          </p:txBody>
        </p:sp>
        <p:sp>
          <p:nvSpPr>
            <p:cNvPr id="12" name="矩形 11"/>
            <p:cNvSpPr/>
            <p:nvPr/>
          </p:nvSpPr>
          <p:spPr>
            <a:xfrm>
              <a:off x="7164479" y="4418655"/>
              <a:ext cx="1980029" cy="400110"/>
            </a:xfrm>
            <a:prstGeom prst="rect">
              <a:avLst/>
            </a:prstGeom>
          </p:spPr>
          <p:txBody>
            <a:bodyPr wrap="none">
              <a:spAutoFit/>
            </a:bodyPr>
            <a:lstStyle/>
            <a:p>
              <a:r>
                <a:rPr lang="zh-CN" altLang="en-US" sz="2000" dirty="0">
                  <a:solidFill>
                    <a:srgbClr val="333333"/>
                  </a:solidFill>
                  <a:ea typeface="宋体" pitchFamily="2" charset="-122"/>
                </a:rPr>
                <a:t>区域的</a:t>
              </a:r>
              <a:r>
                <a:rPr lang="zh-CN" altLang="en-US" sz="2000" dirty="0">
                  <a:solidFill>
                    <a:srgbClr val="333333"/>
                  </a:solidFill>
                </a:rPr>
                <a:t>反射特性</a:t>
              </a:r>
              <a:endParaRPr lang="zh-CN" altLang="en-US" sz="2000" dirty="0">
                <a:solidFill>
                  <a:srgbClr val="333333"/>
                </a:solidFill>
              </a:endParaRPr>
            </a:p>
          </p:txBody>
        </p:sp>
      </p:grpSp>
      <p:sp>
        <p:nvSpPr>
          <p:cNvPr id="10" name="矩形 9"/>
          <p:cNvSpPr/>
          <p:nvPr/>
        </p:nvSpPr>
        <p:spPr>
          <a:xfrm>
            <a:off x="215900" y="3085877"/>
            <a:ext cx="8820596" cy="707886"/>
          </a:xfrm>
          <a:prstGeom prst="rect">
            <a:avLst/>
          </a:prstGeom>
        </p:spPr>
        <p:txBody>
          <a:bodyPr wrap="square">
            <a:spAutoFit/>
          </a:bodyPr>
          <a:lstStyle/>
          <a:p>
            <a:r>
              <a:rPr lang="zh-CN" altLang="en-US" sz="2000" dirty="0">
                <a:solidFill>
                  <a:srgbClr val="333333"/>
                </a:solidFill>
                <a:ea typeface="宋体" pitchFamily="2" charset="-122"/>
              </a:rPr>
              <a:t>图像的表示完成了将数据转换成可用于计算机处理的形式的目的。表示完成后，要选择适当的图像描述方式：</a:t>
            </a:r>
            <a:endParaRPr lang="en-US" altLang="zh-CN" sz="2000" dirty="0">
              <a:solidFill>
                <a:srgbClr val="333333"/>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i="1" dirty="0">
                <a:solidFill>
                  <a:srgbClr val="FF0000"/>
                </a:solidFill>
                <a:effectLst>
                  <a:outerShdw blurRad="38100" dist="38100" dir="2700000" algn="tl">
                    <a:srgbClr val="C0C0C0"/>
                  </a:outerShdw>
                </a:effectLst>
                <a:latin typeface="Arial" panose="020B0604020202090204" pitchFamily="34" charset="0"/>
                <a:cs typeface="Arial" panose="020B0604020202090204" pitchFamily="34" charset="0"/>
              </a:rPr>
              <a:t>6.3.2 Topological Descriptors</a:t>
            </a:r>
            <a:endParaRPr lang="zh-CN" altLang="en-US" sz="3200" dirty="0">
              <a:solidFill>
                <a:srgbClr val="FF0000"/>
              </a:solidFill>
            </a:endParaRPr>
          </a:p>
        </p:txBody>
      </p:sp>
      <p:sp>
        <p:nvSpPr>
          <p:cNvPr id="4" name="页脚占位符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FFFFFF"/>
                </a:solidFill>
                <a:effectLst/>
                <a:uLnTx/>
                <a:uFillTx/>
                <a:latin typeface="Arial" panose="020B0604020202090204" pitchFamily="34" charset="0"/>
                <a:ea typeface="宋体" pitchFamily="2" charset="-122"/>
                <a:cs typeface="+mn-cs"/>
              </a:rPr>
              <a:t>计算机视觉教程（第</a:t>
            </a:r>
            <a:r>
              <a:rPr kumimoji="0" lang="en-US" altLang="zh-CN" sz="1400" b="0" i="0" u="none" strike="noStrike" kern="1200" cap="none" spc="0" normalizeH="0" baseline="0" noProof="0">
                <a:ln>
                  <a:noFill/>
                </a:ln>
                <a:solidFill>
                  <a:srgbClr val="FFFFFF"/>
                </a:solidFill>
                <a:effectLst/>
                <a:uLnTx/>
                <a:uFillTx/>
                <a:latin typeface="Arial" panose="020B0604020202090204" pitchFamily="34" charset="0"/>
                <a:ea typeface="宋体" pitchFamily="2" charset="-122"/>
                <a:cs typeface="+mn-cs"/>
              </a:rPr>
              <a:t>2</a:t>
            </a:r>
            <a:r>
              <a:rPr kumimoji="0" lang="zh-CN" altLang="en-US" sz="1400" b="0" i="0" u="none" strike="noStrike" kern="1200" cap="none" spc="0" normalizeH="0" baseline="0" noProof="0">
                <a:ln>
                  <a:noFill/>
                </a:ln>
                <a:solidFill>
                  <a:srgbClr val="FFFFFF"/>
                </a:solidFill>
                <a:effectLst/>
                <a:uLnTx/>
                <a:uFillTx/>
                <a:latin typeface="Arial" panose="020B0604020202090204" pitchFamily="34" charset="0"/>
                <a:ea typeface="宋体" pitchFamily="2" charset="-122"/>
                <a:cs typeface="+mn-cs"/>
              </a:rPr>
              <a:t>版）章毓晋编著</a:t>
            </a: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EACF9DA-A3B2-441D-9CCB-193D3E92965D}" type="slidenum">
              <a:rPr kumimoji="0" lang="en-US" altLang="zh-CN" sz="1400" b="0" i="0" u="none" strike="noStrike" kern="1200" cap="none" spc="0" normalizeH="0" baseline="0" noProof="0" smtClean="0">
                <a:ln>
                  <a:noFill/>
                </a:ln>
                <a:solidFill>
                  <a:srgbClr val="FFFFFF"/>
                </a:solidFill>
                <a:effectLst/>
                <a:uLnTx/>
                <a:uFillTx/>
                <a:latin typeface="Arial" panose="020B0604020202090204" pitchFamily="34" charset="0"/>
                <a:ea typeface="宋体" pitchFamily="2" charset="-122"/>
                <a:cs typeface="+mn-cs"/>
              </a:rPr>
            </a:fld>
            <a:endParaRPr kumimoji="0" lang="en-US" altLang="zh-CN" sz="1400" b="0" i="0" u="none" strike="noStrike" kern="1200" cap="none" spc="0" normalizeH="0" baseline="0" noProof="0">
              <a:ln>
                <a:noFill/>
              </a:ln>
              <a:solidFill>
                <a:srgbClr val="FFFFFF"/>
              </a:solidFill>
              <a:effectLst/>
              <a:uLnTx/>
              <a:uFillTx/>
              <a:latin typeface="Arial" panose="020B0604020202090204" pitchFamily="34" charset="0"/>
              <a:ea typeface="宋体" pitchFamily="2" charset="-122"/>
              <a:cs typeface="+mn-cs"/>
            </a:endParaRPr>
          </a:p>
        </p:txBody>
      </p:sp>
      <p:sp>
        <p:nvSpPr>
          <p:cNvPr id="6" name="Text Box 7"/>
          <p:cNvSpPr txBox="1">
            <a:spLocks noChangeArrowheads="1"/>
          </p:cNvSpPr>
          <p:nvPr/>
        </p:nvSpPr>
        <p:spPr bwMode="auto">
          <a:xfrm>
            <a:off x="503547" y="1089543"/>
            <a:ext cx="7786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cs typeface="Angsana New" pitchFamily="18" charset="-34"/>
              </a:defRPr>
            </a:lvl1pPr>
            <a:lvl2pPr marL="742950" indent="-285750" eaLnBrk="0" hangingPunct="0">
              <a:defRPr sz="2400">
                <a:solidFill>
                  <a:schemeClr val="tx1"/>
                </a:solidFill>
                <a:latin typeface="Times New Roman" panose="02020603050405020304" pitchFamily="18" charset="0"/>
                <a:cs typeface="Angsana New" pitchFamily="18" charset="-34"/>
              </a:defRPr>
            </a:lvl2pPr>
            <a:lvl3pPr marL="1143000" indent="-228600" eaLnBrk="0" hangingPunct="0">
              <a:defRPr sz="2400">
                <a:solidFill>
                  <a:schemeClr val="tx1"/>
                </a:solidFill>
                <a:latin typeface="Times New Roman" panose="02020603050405020304" pitchFamily="18" charset="0"/>
                <a:cs typeface="Angsana New" pitchFamily="18" charset="-34"/>
              </a:defRPr>
            </a:lvl3pPr>
            <a:lvl4pPr marL="1600200" indent="-228600" eaLnBrk="0" hangingPunct="0">
              <a:defRPr sz="2400">
                <a:solidFill>
                  <a:schemeClr val="tx1"/>
                </a:solidFill>
                <a:latin typeface="Times New Roman" panose="02020603050405020304" pitchFamily="18" charset="0"/>
                <a:cs typeface="Angsana New" pitchFamily="18" charset="-34"/>
              </a:defRPr>
            </a:lvl4pPr>
            <a:lvl5pPr marL="2057400" indent="-228600" eaLnBrk="0" hangingPunct="0">
              <a:defRPr sz="2400">
                <a:solidFill>
                  <a:schemeClr val="tx1"/>
                </a:solidFill>
                <a:latin typeface="Times New Roman" panose="02020603050405020304" pitchFamily="18" charset="0"/>
                <a:cs typeface="Angsana New"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Use to describe holes and connected components of the region</a:t>
            </a:r>
            <a:endPar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endParaRPr>
          </a:p>
        </p:txBody>
      </p:sp>
      <p:pic>
        <p:nvPicPr>
          <p:cNvPr id="10" name="Picture 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3547" y="3024968"/>
            <a:ext cx="3103631" cy="2303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
          <p:cNvSpPr>
            <a:spLocks noChangeArrowheads="1"/>
          </p:cNvSpPr>
          <p:nvPr/>
        </p:nvSpPr>
        <p:spPr bwMode="auto">
          <a:xfrm>
            <a:off x="503548" y="5424169"/>
            <a:ext cx="288216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cs typeface="Angsana New" pitchFamily="18" charset="-34"/>
              </a:defRPr>
            </a:lvl1pPr>
            <a:lvl2pPr marL="742950" indent="-285750" eaLnBrk="0" hangingPunct="0">
              <a:defRPr sz="2400">
                <a:solidFill>
                  <a:schemeClr val="tx1"/>
                </a:solidFill>
                <a:latin typeface="Times New Roman" panose="02020603050405020304" pitchFamily="18" charset="0"/>
                <a:cs typeface="Angsana New" pitchFamily="18" charset="-34"/>
              </a:defRPr>
            </a:lvl2pPr>
            <a:lvl3pPr marL="1143000" indent="-228600" eaLnBrk="0" hangingPunct="0">
              <a:defRPr sz="2400">
                <a:solidFill>
                  <a:schemeClr val="tx1"/>
                </a:solidFill>
                <a:latin typeface="Times New Roman" panose="02020603050405020304" pitchFamily="18" charset="0"/>
                <a:cs typeface="Angsana New" pitchFamily="18" charset="-34"/>
              </a:defRPr>
            </a:lvl3pPr>
            <a:lvl4pPr marL="1600200" indent="-228600" eaLnBrk="0" hangingPunct="0">
              <a:defRPr sz="2400">
                <a:solidFill>
                  <a:schemeClr val="tx1"/>
                </a:solidFill>
                <a:latin typeface="Times New Roman" panose="02020603050405020304" pitchFamily="18" charset="0"/>
                <a:cs typeface="Angsana New" pitchFamily="18" charset="-34"/>
              </a:defRPr>
            </a:lvl4pPr>
            <a:lvl5pPr marL="2057400" indent="-228600" eaLnBrk="0" hangingPunct="0">
              <a:defRPr sz="2400">
                <a:solidFill>
                  <a:schemeClr val="tx1"/>
                </a:solidFill>
                <a:latin typeface="Times New Roman" panose="02020603050405020304" pitchFamily="18" charset="0"/>
                <a:cs typeface="Angsana New"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A region with two holes.</a:t>
            </a:r>
            <a:endParaRPr kumimoji="0" lang="zh-CN" altLang="en-US" sz="20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endParaRPr>
          </a:p>
        </p:txBody>
      </p:sp>
      <p:pic>
        <p:nvPicPr>
          <p:cNvPr id="12"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2507" y="2972992"/>
            <a:ext cx="3656288" cy="2418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2"/>
          <p:cNvSpPr>
            <a:spLocks noChangeArrowheads="1"/>
          </p:cNvSpPr>
          <p:nvPr/>
        </p:nvSpPr>
        <p:spPr bwMode="auto">
          <a:xfrm>
            <a:off x="4431408" y="5448920"/>
            <a:ext cx="45707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cs typeface="Angsana New" pitchFamily="18" charset="-34"/>
              </a:defRPr>
            </a:lvl1pPr>
            <a:lvl2pPr marL="742950" indent="-285750" eaLnBrk="0" hangingPunct="0">
              <a:defRPr sz="2400">
                <a:solidFill>
                  <a:schemeClr val="tx1"/>
                </a:solidFill>
                <a:latin typeface="Times New Roman" panose="02020603050405020304" pitchFamily="18" charset="0"/>
                <a:cs typeface="Angsana New" pitchFamily="18" charset="-34"/>
              </a:defRPr>
            </a:lvl2pPr>
            <a:lvl3pPr marL="1143000" indent="-228600" eaLnBrk="0" hangingPunct="0">
              <a:defRPr sz="2400">
                <a:solidFill>
                  <a:schemeClr val="tx1"/>
                </a:solidFill>
                <a:latin typeface="Times New Roman" panose="02020603050405020304" pitchFamily="18" charset="0"/>
                <a:cs typeface="Angsana New" pitchFamily="18" charset="-34"/>
              </a:defRPr>
            </a:lvl3pPr>
            <a:lvl4pPr marL="1600200" indent="-228600" eaLnBrk="0" hangingPunct="0">
              <a:defRPr sz="2400">
                <a:solidFill>
                  <a:schemeClr val="tx1"/>
                </a:solidFill>
                <a:latin typeface="Times New Roman" panose="02020603050405020304" pitchFamily="18" charset="0"/>
                <a:cs typeface="Angsana New" pitchFamily="18" charset="-34"/>
              </a:defRPr>
            </a:lvl4pPr>
            <a:lvl5pPr marL="2057400" indent="-228600" eaLnBrk="0" hangingPunct="0">
              <a:defRPr sz="2400">
                <a:solidFill>
                  <a:schemeClr val="tx1"/>
                </a:solidFill>
                <a:latin typeface="Times New Roman" panose="02020603050405020304" pitchFamily="18" charset="0"/>
                <a:cs typeface="Angsana New"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A region with three connected components.</a:t>
            </a:r>
            <a:endParaRPr kumimoji="0" lang="zh-CN" altLang="en-US" sz="20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endParaRPr>
          </a:p>
        </p:txBody>
      </p:sp>
      <p:sp>
        <p:nvSpPr>
          <p:cNvPr id="14" name="矩形 3"/>
          <p:cNvSpPr>
            <a:spLocks noChangeArrowheads="1"/>
          </p:cNvSpPr>
          <p:nvPr/>
        </p:nvSpPr>
        <p:spPr bwMode="auto">
          <a:xfrm>
            <a:off x="1042988" y="1442779"/>
            <a:ext cx="61563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ngsana New" pitchFamily="18" charset="-34"/>
              </a:defRPr>
            </a:lvl1pPr>
            <a:lvl2pPr marL="742950" indent="-285750" eaLnBrk="0" hangingPunct="0">
              <a:defRPr sz="2400">
                <a:solidFill>
                  <a:schemeClr val="tx1"/>
                </a:solidFill>
                <a:latin typeface="Times New Roman" panose="02020603050405020304" pitchFamily="18" charset="0"/>
                <a:cs typeface="Angsana New" pitchFamily="18" charset="-34"/>
              </a:defRPr>
            </a:lvl2pPr>
            <a:lvl3pPr marL="1143000" indent="-228600" eaLnBrk="0" hangingPunct="0">
              <a:defRPr sz="2400">
                <a:solidFill>
                  <a:schemeClr val="tx1"/>
                </a:solidFill>
                <a:latin typeface="Times New Roman" panose="02020603050405020304" pitchFamily="18" charset="0"/>
                <a:cs typeface="Angsana New" pitchFamily="18" charset="-34"/>
              </a:defRPr>
            </a:lvl3pPr>
            <a:lvl4pPr marL="1600200" indent="-228600" eaLnBrk="0" hangingPunct="0">
              <a:defRPr sz="2400">
                <a:solidFill>
                  <a:schemeClr val="tx1"/>
                </a:solidFill>
                <a:latin typeface="Times New Roman" panose="02020603050405020304" pitchFamily="18" charset="0"/>
                <a:cs typeface="Angsana New" pitchFamily="18" charset="-34"/>
              </a:defRPr>
            </a:lvl4pPr>
            <a:lvl5pPr marL="2057400" indent="-228600" eaLnBrk="0" hangingPunct="0">
              <a:defRPr sz="2400">
                <a:solidFill>
                  <a:schemeClr val="tx1"/>
                </a:solidFill>
                <a:latin typeface="Times New Roman" panose="02020603050405020304" pitchFamily="18" charset="0"/>
                <a:cs typeface="Angsana New"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the </a:t>
            </a:r>
            <a:r>
              <a:rPr kumimoji="0" lang="en-US" altLang="zh-CN" sz="2400" b="0" i="0" u="none" strike="noStrike" kern="1200" cap="none" spc="0" normalizeH="0" baseline="0" noProof="0" dirty="0">
                <a:ln>
                  <a:noFill/>
                </a:ln>
                <a:solidFill>
                  <a:srgbClr val="0000FF"/>
                </a:solidFill>
                <a:effectLst/>
                <a:uLnTx/>
                <a:uFillTx/>
                <a:latin typeface="Times New Roman" panose="02020603050405020304" pitchFamily="18" charset="0"/>
                <a:ea typeface="宋体" pitchFamily="2" charset="-122"/>
                <a:cs typeface="Angsana New" pitchFamily="18" charset="-34"/>
              </a:rPr>
              <a:t>topological descriptors</a:t>
            </a:r>
            <a:r>
              <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a:t>
            </a:r>
            <a:endPar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u"/>
              <a:defRPr/>
            </a:pPr>
            <a:r>
              <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-number of holes in the region; H</a:t>
            </a:r>
            <a:endPar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u"/>
              <a:defRPr/>
            </a:pPr>
            <a:r>
              <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-the number of connected components; C </a:t>
            </a:r>
            <a:endParaRPr kumimoji="0" lang="zh-CN" altLang="en-US" sz="20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p:cNvPicPr>
            <a:picLocks noChangeAspect="1" noChangeArrowheads="1"/>
          </p:cNvPicPr>
          <p:nvPr/>
        </p:nvPicPr>
        <p:blipFill>
          <a:blip r:embed="rId1">
            <a:extLst>
              <a:ext uri="{28A0092B-C50C-407E-A947-70E740481C1C}">
                <a14:useLocalDpi xmlns:a14="http://schemas.microsoft.com/office/drawing/2010/main" val="0"/>
              </a:ext>
            </a:extLst>
          </a:blip>
          <a:srcRect r="15482" b="10912"/>
          <a:stretch>
            <a:fillRect/>
          </a:stretch>
        </p:blipFill>
        <p:spPr bwMode="auto">
          <a:xfrm>
            <a:off x="0" y="3429000"/>
            <a:ext cx="467995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sz="3200" i="1" dirty="0">
                <a:solidFill>
                  <a:srgbClr val="FF0000"/>
                </a:solidFill>
                <a:effectLst>
                  <a:outerShdw blurRad="38100" dist="38100" dir="2700000" algn="tl">
                    <a:srgbClr val="C0C0C0"/>
                  </a:outerShdw>
                </a:effectLst>
                <a:latin typeface="Arial" panose="020B0604020202090204" pitchFamily="34" charset="0"/>
                <a:cs typeface="Arial" panose="020B0604020202090204" pitchFamily="34" charset="0"/>
              </a:rPr>
              <a:t>6.3.2 Topological Descriptors</a:t>
            </a:r>
            <a:endParaRPr lang="zh-CN" altLang="en-US" sz="3200" dirty="0"/>
          </a:p>
        </p:txBody>
      </p:sp>
      <p:sp>
        <p:nvSpPr>
          <p:cNvPr id="4" name="页脚占位符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FFFFFF"/>
                </a:solidFill>
                <a:effectLst/>
                <a:uLnTx/>
                <a:uFillTx/>
                <a:latin typeface="Arial" panose="020B0604020202090204" pitchFamily="34" charset="0"/>
                <a:ea typeface="宋体" pitchFamily="2" charset="-122"/>
                <a:cs typeface="+mn-cs"/>
              </a:rPr>
              <a:t>计算机视觉教程（第</a:t>
            </a:r>
            <a:r>
              <a:rPr kumimoji="0" lang="en-US" altLang="zh-CN" sz="1400" b="0" i="0" u="none" strike="noStrike" kern="1200" cap="none" spc="0" normalizeH="0" baseline="0" noProof="0">
                <a:ln>
                  <a:noFill/>
                </a:ln>
                <a:solidFill>
                  <a:srgbClr val="FFFFFF"/>
                </a:solidFill>
                <a:effectLst/>
                <a:uLnTx/>
                <a:uFillTx/>
                <a:latin typeface="Arial" panose="020B0604020202090204" pitchFamily="34" charset="0"/>
                <a:ea typeface="宋体" pitchFamily="2" charset="-122"/>
                <a:cs typeface="+mn-cs"/>
              </a:rPr>
              <a:t>2</a:t>
            </a:r>
            <a:r>
              <a:rPr kumimoji="0" lang="zh-CN" altLang="en-US" sz="1400" b="0" i="0" u="none" strike="noStrike" kern="1200" cap="none" spc="0" normalizeH="0" baseline="0" noProof="0">
                <a:ln>
                  <a:noFill/>
                </a:ln>
                <a:solidFill>
                  <a:srgbClr val="FFFFFF"/>
                </a:solidFill>
                <a:effectLst/>
                <a:uLnTx/>
                <a:uFillTx/>
                <a:latin typeface="Arial" panose="020B0604020202090204" pitchFamily="34" charset="0"/>
                <a:ea typeface="宋体" pitchFamily="2" charset="-122"/>
                <a:cs typeface="+mn-cs"/>
              </a:rPr>
              <a:t>版）章毓晋编著</a:t>
            </a: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EACF9DA-A3B2-441D-9CCB-193D3E92965D}" type="slidenum">
              <a:rPr kumimoji="0" lang="en-US" altLang="zh-CN" sz="1400" b="0" i="0" u="none" strike="noStrike" kern="1200" cap="none" spc="0" normalizeH="0" baseline="0" noProof="0" smtClean="0">
                <a:ln>
                  <a:noFill/>
                </a:ln>
                <a:solidFill>
                  <a:srgbClr val="FFFFFF"/>
                </a:solidFill>
                <a:effectLst/>
                <a:uLnTx/>
                <a:uFillTx/>
                <a:latin typeface="Arial" panose="020B0604020202090204" pitchFamily="34" charset="0"/>
                <a:ea typeface="宋体" pitchFamily="2" charset="-122"/>
                <a:cs typeface="+mn-cs"/>
              </a:rPr>
            </a:fld>
            <a:endParaRPr kumimoji="0" lang="en-US" altLang="zh-CN" sz="1400" b="0" i="0" u="none" strike="noStrike" kern="1200" cap="none" spc="0" normalizeH="0" baseline="0" noProof="0">
              <a:ln>
                <a:noFill/>
              </a:ln>
              <a:solidFill>
                <a:srgbClr val="FFFFFF"/>
              </a:solidFill>
              <a:effectLst/>
              <a:uLnTx/>
              <a:uFillTx/>
              <a:latin typeface="Arial" panose="020B0604020202090204" pitchFamily="34" charset="0"/>
              <a:ea typeface="宋体" pitchFamily="2" charset="-122"/>
              <a:cs typeface="+mn-cs"/>
            </a:endParaRPr>
          </a:p>
        </p:txBody>
      </p:sp>
      <p:sp>
        <p:nvSpPr>
          <p:cNvPr id="6" name="Text Box 8"/>
          <p:cNvSpPr txBox="1">
            <a:spLocks noChangeArrowheads="1"/>
          </p:cNvSpPr>
          <p:nvPr/>
        </p:nvSpPr>
        <p:spPr bwMode="auto">
          <a:xfrm>
            <a:off x="935596" y="944724"/>
            <a:ext cx="40338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cs typeface="Angsana New" pitchFamily="18" charset="-34"/>
              </a:defRPr>
            </a:lvl1pPr>
            <a:lvl2pPr marL="742950" indent="-285750" eaLnBrk="0" hangingPunct="0">
              <a:defRPr sz="2400">
                <a:solidFill>
                  <a:schemeClr val="tx1"/>
                </a:solidFill>
                <a:latin typeface="Times New Roman" panose="02020603050405020304" pitchFamily="18" charset="0"/>
                <a:cs typeface="Angsana New" pitchFamily="18" charset="-34"/>
              </a:defRPr>
            </a:lvl2pPr>
            <a:lvl3pPr marL="1143000" indent="-228600" eaLnBrk="0" hangingPunct="0">
              <a:defRPr sz="2400">
                <a:solidFill>
                  <a:schemeClr val="tx1"/>
                </a:solidFill>
                <a:latin typeface="Times New Roman" panose="02020603050405020304" pitchFamily="18" charset="0"/>
                <a:cs typeface="Angsana New" pitchFamily="18" charset="-34"/>
              </a:defRPr>
            </a:lvl3pPr>
            <a:lvl4pPr marL="1600200" indent="-228600" eaLnBrk="0" hangingPunct="0">
              <a:defRPr sz="2400">
                <a:solidFill>
                  <a:schemeClr val="tx1"/>
                </a:solidFill>
                <a:latin typeface="Times New Roman" panose="02020603050405020304" pitchFamily="18" charset="0"/>
                <a:cs typeface="Angsana New" pitchFamily="18" charset="-34"/>
              </a:defRPr>
            </a:lvl4pPr>
            <a:lvl5pPr marL="2057400" indent="-228600" eaLnBrk="0" hangingPunct="0">
              <a:defRPr sz="2400">
                <a:solidFill>
                  <a:schemeClr val="tx1"/>
                </a:solidFill>
                <a:latin typeface="Times New Roman" panose="02020603050405020304" pitchFamily="18" charset="0"/>
                <a:cs typeface="Angsana New"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Angsana New" pitchFamily="18" charset="-34"/>
              </a:rPr>
              <a:t>to </a:t>
            </a:r>
            <a:r>
              <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define the </a:t>
            </a:r>
            <a:r>
              <a:rPr kumimoji="0" lang="en-US" altLang="zh-CN" sz="2400" b="0" i="0" u="none" strike="noStrike" kern="1200" cap="none" spc="0" normalizeH="0" baseline="0" noProof="0" dirty="0">
                <a:ln>
                  <a:noFill/>
                </a:ln>
                <a:solidFill>
                  <a:srgbClr val="0000FF"/>
                </a:solidFill>
                <a:effectLst/>
                <a:uLnTx/>
                <a:uFillTx/>
                <a:latin typeface="Times New Roman" panose="02020603050405020304" pitchFamily="18" charset="0"/>
                <a:ea typeface="宋体" pitchFamily="2" charset="-122"/>
                <a:cs typeface="Angsana New" pitchFamily="18" charset="-34"/>
              </a:rPr>
              <a:t>Euler number </a:t>
            </a:r>
            <a:r>
              <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a:t>
            </a:r>
            <a:r>
              <a:rPr kumimoji="0" lang="en-US" altLang="zh-CN" sz="2400" b="0" i="1"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E</a:t>
            </a:r>
            <a:r>
              <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a:t>
            </a:r>
            <a:endPar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endParaRPr>
          </a:p>
        </p:txBody>
      </p:sp>
      <p:graphicFrame>
        <p:nvGraphicFramePr>
          <p:cNvPr id="7" name="Object 9"/>
          <p:cNvGraphicFramePr>
            <a:graphicFrameLocks noChangeAspect="1"/>
          </p:cNvGraphicFramePr>
          <p:nvPr/>
        </p:nvGraphicFramePr>
        <p:xfrm>
          <a:off x="5085624" y="940370"/>
          <a:ext cx="2041525" cy="519113"/>
        </p:xfrm>
        <a:graphic>
          <a:graphicData uri="http://schemas.openxmlformats.org/presentationml/2006/ole">
            <mc:AlternateContent xmlns:mc="http://schemas.openxmlformats.org/markup-compatibility/2006">
              <mc:Choice xmlns:v="urn:schemas-microsoft-com:vml" Requires="v">
                <p:oleObj spid="_x0000_s53312" name="Equation" r:id="rId2" imgW="698500" imgH="177800" progId="Equation.3">
                  <p:embed/>
                </p:oleObj>
              </mc:Choice>
              <mc:Fallback>
                <p:oleObj name="Equation" r:id="rId2" imgW="698500" imgH="177800" progId="Equation.3">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5624" y="940370"/>
                        <a:ext cx="2041525" cy="519113"/>
                      </a:xfrm>
                      <a:prstGeom prst="rect">
                        <a:avLst/>
                      </a:prstGeom>
                      <a:solidFill>
                        <a:srgbClr val="FFFF99"/>
                      </a:solidFill>
                      <a:ln>
                        <a:noFill/>
                      </a:ln>
                    </p:spPr>
                  </p:pic>
                </p:oleObj>
              </mc:Fallback>
            </mc:AlternateContent>
          </a:graphicData>
        </a:graphic>
      </p:graphicFrame>
      <p:sp>
        <p:nvSpPr>
          <p:cNvPr id="8" name="Text Box 10"/>
          <p:cNvSpPr txBox="1">
            <a:spLocks noChangeArrowheads="1"/>
          </p:cNvSpPr>
          <p:nvPr/>
        </p:nvSpPr>
        <p:spPr bwMode="auto">
          <a:xfrm>
            <a:off x="3804716" y="1478734"/>
            <a:ext cx="539921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cs typeface="Angsana New" pitchFamily="18" charset="-34"/>
              </a:defRPr>
            </a:lvl1pPr>
            <a:lvl2pPr marL="742950" indent="-285750" eaLnBrk="0" hangingPunct="0">
              <a:defRPr sz="2400">
                <a:solidFill>
                  <a:schemeClr val="tx1"/>
                </a:solidFill>
                <a:latin typeface="Times New Roman" panose="02020603050405020304" pitchFamily="18" charset="0"/>
                <a:cs typeface="Angsana New" pitchFamily="18" charset="-34"/>
              </a:defRPr>
            </a:lvl2pPr>
            <a:lvl3pPr marL="1143000" indent="-228600" eaLnBrk="0" hangingPunct="0">
              <a:defRPr sz="2400">
                <a:solidFill>
                  <a:schemeClr val="tx1"/>
                </a:solidFill>
                <a:latin typeface="Times New Roman" panose="02020603050405020304" pitchFamily="18" charset="0"/>
                <a:cs typeface="Angsana New" pitchFamily="18" charset="-34"/>
              </a:defRPr>
            </a:lvl3pPr>
            <a:lvl4pPr marL="1600200" indent="-228600" eaLnBrk="0" hangingPunct="0">
              <a:defRPr sz="2400">
                <a:solidFill>
                  <a:schemeClr val="tx1"/>
                </a:solidFill>
                <a:latin typeface="Times New Roman" panose="02020603050405020304" pitchFamily="18" charset="0"/>
                <a:cs typeface="Angsana New" pitchFamily="18" charset="-34"/>
              </a:defRPr>
            </a:lvl4pPr>
            <a:lvl5pPr marL="2057400" indent="-228600" eaLnBrk="0" hangingPunct="0">
              <a:defRPr sz="2400">
                <a:solidFill>
                  <a:schemeClr val="tx1"/>
                </a:solidFill>
                <a:latin typeface="Times New Roman" panose="02020603050405020304" pitchFamily="18" charset="0"/>
                <a:cs typeface="Angsana New"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1"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C</a:t>
            </a:r>
            <a:r>
              <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 = the number of connected components</a:t>
            </a:r>
            <a:endPar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1"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H</a:t>
            </a:r>
            <a:r>
              <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 = the number of holes</a:t>
            </a:r>
            <a:endPar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endParaRPr>
          </a:p>
        </p:txBody>
      </p:sp>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l="17612" r="17358" b="21216"/>
          <a:stretch>
            <a:fillRect/>
          </a:stretch>
        </p:blipFill>
        <p:spPr bwMode="auto">
          <a:xfrm>
            <a:off x="287636" y="1344776"/>
            <a:ext cx="3331571" cy="1874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Line 7"/>
          <p:cNvSpPr>
            <a:spLocks noChangeShapeType="1"/>
          </p:cNvSpPr>
          <p:nvPr/>
        </p:nvSpPr>
        <p:spPr bwMode="auto">
          <a:xfrm flipH="1" flipV="1">
            <a:off x="3203848" y="2559264"/>
            <a:ext cx="631966" cy="412095"/>
          </a:xfrm>
          <a:prstGeom prst="line">
            <a:avLst/>
          </a:prstGeom>
          <a:noFill/>
          <a:ln w="25400">
            <a:solidFill>
              <a:srgbClr val="00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FF"/>
              </a:solidFill>
              <a:effectLst/>
              <a:uLnTx/>
              <a:uFillTx/>
              <a:latin typeface="Arial" panose="020B0604020202090204" pitchFamily="34" charset="0"/>
              <a:ea typeface="宋体" pitchFamily="2" charset="-122"/>
              <a:cs typeface="+mn-cs"/>
            </a:endParaRPr>
          </a:p>
        </p:txBody>
      </p:sp>
      <p:sp>
        <p:nvSpPr>
          <p:cNvPr id="11" name="Text Box 8"/>
          <p:cNvSpPr txBox="1">
            <a:spLocks noChangeArrowheads="1"/>
          </p:cNvSpPr>
          <p:nvPr/>
        </p:nvSpPr>
        <p:spPr bwMode="auto">
          <a:xfrm>
            <a:off x="3804716" y="2719772"/>
            <a:ext cx="947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cs typeface="Angsana New" pitchFamily="18" charset="-34"/>
              </a:defRPr>
            </a:lvl1pPr>
            <a:lvl2pPr marL="742950" indent="-285750" eaLnBrk="0" hangingPunct="0">
              <a:defRPr sz="2400">
                <a:solidFill>
                  <a:schemeClr val="tx1"/>
                </a:solidFill>
                <a:latin typeface="Times New Roman" panose="02020603050405020304" pitchFamily="18" charset="0"/>
                <a:cs typeface="Angsana New" pitchFamily="18" charset="-34"/>
              </a:defRPr>
            </a:lvl2pPr>
            <a:lvl3pPr marL="1143000" indent="-228600" eaLnBrk="0" hangingPunct="0">
              <a:defRPr sz="2400">
                <a:solidFill>
                  <a:schemeClr val="tx1"/>
                </a:solidFill>
                <a:latin typeface="Times New Roman" panose="02020603050405020304" pitchFamily="18" charset="0"/>
                <a:cs typeface="Angsana New" pitchFamily="18" charset="-34"/>
              </a:defRPr>
            </a:lvl3pPr>
            <a:lvl4pPr marL="1600200" indent="-228600" eaLnBrk="0" hangingPunct="0">
              <a:defRPr sz="2400">
                <a:solidFill>
                  <a:schemeClr val="tx1"/>
                </a:solidFill>
                <a:latin typeface="Times New Roman" panose="02020603050405020304" pitchFamily="18" charset="0"/>
                <a:cs typeface="Angsana New" pitchFamily="18" charset="-34"/>
              </a:defRPr>
            </a:lvl4pPr>
            <a:lvl5pPr marL="2057400" indent="-228600" eaLnBrk="0" hangingPunct="0">
              <a:defRPr sz="2400">
                <a:solidFill>
                  <a:schemeClr val="tx1"/>
                </a:solidFill>
                <a:latin typeface="Times New Roman" panose="02020603050405020304" pitchFamily="18" charset="0"/>
                <a:cs typeface="Angsana New"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0000FF"/>
                </a:solidFill>
                <a:effectLst/>
                <a:uLnTx/>
                <a:uFillTx/>
                <a:latin typeface="Times New Roman" panose="02020603050405020304" pitchFamily="18" charset="0"/>
                <a:ea typeface="宋体" pitchFamily="2" charset="-122"/>
                <a:cs typeface="Angsana New" pitchFamily="18" charset="-34"/>
              </a:rPr>
              <a:t>E = -1</a:t>
            </a:r>
            <a:endParaRPr kumimoji="0" lang="en-US" altLang="zh-CN" sz="2400" b="0" i="0" u="none" strike="noStrike" kern="1200" cap="none" spc="0" normalizeH="0" baseline="0" noProof="0" dirty="0">
              <a:ln>
                <a:noFill/>
              </a:ln>
              <a:solidFill>
                <a:srgbClr val="0000FF"/>
              </a:solidFill>
              <a:effectLst/>
              <a:uLnTx/>
              <a:uFillTx/>
              <a:latin typeface="Times New Roman" panose="02020603050405020304" pitchFamily="18" charset="0"/>
              <a:ea typeface="宋体" pitchFamily="2" charset="-122"/>
              <a:cs typeface="Angsana New" pitchFamily="18" charset="-34"/>
            </a:endParaRPr>
          </a:p>
        </p:txBody>
      </p:sp>
      <p:sp>
        <p:nvSpPr>
          <p:cNvPr id="12" name="Text Box 9"/>
          <p:cNvSpPr txBox="1">
            <a:spLocks noChangeArrowheads="1"/>
          </p:cNvSpPr>
          <p:nvPr/>
        </p:nvSpPr>
        <p:spPr bwMode="auto">
          <a:xfrm>
            <a:off x="179687" y="3115131"/>
            <a:ext cx="846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cs typeface="Angsana New" pitchFamily="18" charset="-34"/>
              </a:defRPr>
            </a:lvl1pPr>
            <a:lvl2pPr marL="742950" indent="-285750" eaLnBrk="0" hangingPunct="0">
              <a:defRPr sz="2400">
                <a:solidFill>
                  <a:schemeClr val="tx1"/>
                </a:solidFill>
                <a:latin typeface="Times New Roman" panose="02020603050405020304" pitchFamily="18" charset="0"/>
                <a:cs typeface="Angsana New" pitchFamily="18" charset="-34"/>
              </a:defRPr>
            </a:lvl2pPr>
            <a:lvl3pPr marL="1143000" indent="-228600" eaLnBrk="0" hangingPunct="0">
              <a:defRPr sz="2400">
                <a:solidFill>
                  <a:schemeClr val="tx1"/>
                </a:solidFill>
                <a:latin typeface="Times New Roman" panose="02020603050405020304" pitchFamily="18" charset="0"/>
                <a:cs typeface="Angsana New" pitchFamily="18" charset="-34"/>
              </a:defRPr>
            </a:lvl3pPr>
            <a:lvl4pPr marL="1600200" indent="-228600" eaLnBrk="0" hangingPunct="0">
              <a:defRPr sz="2400">
                <a:solidFill>
                  <a:schemeClr val="tx1"/>
                </a:solidFill>
                <a:latin typeface="Times New Roman" panose="02020603050405020304" pitchFamily="18" charset="0"/>
                <a:cs typeface="Angsana New" pitchFamily="18" charset="-34"/>
              </a:defRPr>
            </a:lvl4pPr>
            <a:lvl5pPr marL="2057400" indent="-228600" eaLnBrk="0" hangingPunct="0">
              <a:defRPr sz="2400">
                <a:solidFill>
                  <a:schemeClr val="tx1"/>
                </a:solidFill>
                <a:latin typeface="Times New Roman" panose="02020603050405020304" pitchFamily="18" charset="0"/>
                <a:cs typeface="Angsana New"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宋体" pitchFamily="2" charset="-122"/>
                <a:cs typeface="Angsana New" pitchFamily="18" charset="-34"/>
              </a:rPr>
              <a:t>E = 0</a:t>
            </a:r>
            <a:endPar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宋体" pitchFamily="2" charset="-122"/>
              <a:cs typeface="Angsana New" pitchFamily="18" charset="-34"/>
            </a:endParaRPr>
          </a:p>
        </p:txBody>
      </p:sp>
      <p:sp>
        <p:nvSpPr>
          <p:cNvPr id="13" name="Line 10"/>
          <p:cNvSpPr>
            <a:spLocks noChangeShapeType="1"/>
          </p:cNvSpPr>
          <p:nvPr/>
        </p:nvSpPr>
        <p:spPr bwMode="auto">
          <a:xfrm flipV="1">
            <a:off x="640624" y="2690081"/>
            <a:ext cx="546380" cy="528703"/>
          </a:xfrm>
          <a:prstGeom prst="line">
            <a:avLst/>
          </a:prstGeom>
          <a:noFill/>
          <a:ln w="254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90204" pitchFamily="34" charset="0"/>
              <a:ea typeface="宋体" pitchFamily="2" charset="-122"/>
              <a:cs typeface="+mn-cs"/>
            </a:endParaRPr>
          </a:p>
        </p:txBody>
      </p:sp>
      <p:sp>
        <p:nvSpPr>
          <p:cNvPr id="15" name="Text Box 11"/>
          <p:cNvSpPr txBox="1">
            <a:spLocks noChangeArrowheads="1"/>
          </p:cNvSpPr>
          <p:nvPr/>
        </p:nvSpPr>
        <p:spPr bwMode="auto">
          <a:xfrm>
            <a:off x="5184068" y="3162300"/>
            <a:ext cx="22765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cs typeface="Angsana New" pitchFamily="18" charset="-34"/>
              </a:defRPr>
            </a:lvl1pPr>
            <a:lvl2pPr marL="742950" indent="-285750" eaLnBrk="0" hangingPunct="0">
              <a:defRPr sz="2400">
                <a:solidFill>
                  <a:schemeClr val="tx1"/>
                </a:solidFill>
                <a:latin typeface="Times New Roman" panose="02020603050405020304" pitchFamily="18" charset="0"/>
                <a:cs typeface="Angsana New" pitchFamily="18" charset="-34"/>
              </a:defRPr>
            </a:lvl2pPr>
            <a:lvl3pPr marL="1143000" indent="-228600" eaLnBrk="0" hangingPunct="0">
              <a:defRPr sz="2400">
                <a:solidFill>
                  <a:schemeClr val="tx1"/>
                </a:solidFill>
                <a:latin typeface="Times New Roman" panose="02020603050405020304" pitchFamily="18" charset="0"/>
                <a:cs typeface="Angsana New" pitchFamily="18" charset="-34"/>
              </a:defRPr>
            </a:lvl3pPr>
            <a:lvl4pPr marL="1600200" indent="-228600" eaLnBrk="0" hangingPunct="0">
              <a:defRPr sz="2400">
                <a:solidFill>
                  <a:schemeClr val="tx1"/>
                </a:solidFill>
                <a:latin typeface="Times New Roman" panose="02020603050405020304" pitchFamily="18" charset="0"/>
                <a:cs typeface="Angsana New" pitchFamily="18" charset="-34"/>
              </a:defRPr>
            </a:lvl4pPr>
            <a:lvl5pPr marL="2057400" indent="-228600" eaLnBrk="0" hangingPunct="0">
              <a:defRPr sz="2400">
                <a:solidFill>
                  <a:schemeClr val="tx1"/>
                </a:solidFill>
                <a:latin typeface="Times New Roman" panose="02020603050405020304" pitchFamily="18" charset="0"/>
                <a:cs typeface="Angsana New"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Euler Formula</a:t>
            </a:r>
            <a:r>
              <a:rPr kumimoji="0" lang="zh-CN" altLang="en-US"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a:t>
            </a:r>
            <a:endPar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endParaRPr>
          </a:p>
        </p:txBody>
      </p:sp>
      <p:graphicFrame>
        <p:nvGraphicFramePr>
          <p:cNvPr id="16" name="Object 12"/>
          <p:cNvGraphicFramePr>
            <a:graphicFrameLocks noChangeAspect="1"/>
          </p:cNvGraphicFramePr>
          <p:nvPr/>
        </p:nvGraphicFramePr>
        <p:xfrm>
          <a:off x="5360401" y="3657600"/>
          <a:ext cx="2914650" cy="404813"/>
        </p:xfrm>
        <a:graphic>
          <a:graphicData uri="http://schemas.openxmlformats.org/presentationml/2006/ole">
            <mc:AlternateContent xmlns:mc="http://schemas.openxmlformats.org/markup-compatibility/2006">
              <mc:Choice xmlns:v="urn:schemas-microsoft-com:vml" Requires="v">
                <p:oleObj spid="_x0000_s53313" name="Equation" r:id="rId5" imgW="1459865" imgH="203200" progId="Equation.3">
                  <p:embed/>
                </p:oleObj>
              </mc:Choice>
              <mc:Fallback>
                <p:oleObj name="Equation" r:id="rId5" imgW="1459865" imgH="2032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0401" y="3657600"/>
                        <a:ext cx="2914650" cy="404813"/>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13"/>
          <p:cNvSpPr txBox="1">
            <a:spLocks noChangeArrowheads="1"/>
          </p:cNvSpPr>
          <p:nvPr/>
        </p:nvSpPr>
        <p:spPr bwMode="auto">
          <a:xfrm>
            <a:off x="5570509" y="4105845"/>
            <a:ext cx="345639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cs typeface="Angsana New" pitchFamily="18" charset="-34"/>
              </a:defRPr>
            </a:lvl1pPr>
            <a:lvl2pPr marL="742950" indent="-285750" eaLnBrk="0" hangingPunct="0">
              <a:defRPr sz="2400">
                <a:solidFill>
                  <a:schemeClr val="tx1"/>
                </a:solidFill>
                <a:latin typeface="Times New Roman" panose="02020603050405020304" pitchFamily="18" charset="0"/>
                <a:cs typeface="Angsana New" pitchFamily="18" charset="-34"/>
              </a:defRPr>
            </a:lvl2pPr>
            <a:lvl3pPr marL="1143000" indent="-228600" eaLnBrk="0" hangingPunct="0">
              <a:defRPr sz="2400">
                <a:solidFill>
                  <a:schemeClr val="tx1"/>
                </a:solidFill>
                <a:latin typeface="Times New Roman" panose="02020603050405020304" pitchFamily="18" charset="0"/>
                <a:cs typeface="Angsana New" pitchFamily="18" charset="-34"/>
              </a:defRPr>
            </a:lvl3pPr>
            <a:lvl4pPr marL="1600200" indent="-228600" eaLnBrk="0" hangingPunct="0">
              <a:defRPr sz="2400">
                <a:solidFill>
                  <a:schemeClr val="tx1"/>
                </a:solidFill>
                <a:latin typeface="Times New Roman" panose="02020603050405020304" pitchFamily="18" charset="0"/>
                <a:cs typeface="Angsana New" pitchFamily="18" charset="-34"/>
              </a:defRPr>
            </a:lvl4pPr>
            <a:lvl5pPr marL="2057400" indent="-228600" eaLnBrk="0" hangingPunct="0">
              <a:defRPr sz="2400">
                <a:solidFill>
                  <a:schemeClr val="tx1"/>
                </a:solidFill>
                <a:latin typeface="Times New Roman" panose="02020603050405020304" pitchFamily="18" charset="0"/>
                <a:cs typeface="Angsana New"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1"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V</a:t>
            </a:r>
            <a:r>
              <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 = the number of vertices</a:t>
            </a:r>
            <a:endPar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1"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Q</a:t>
            </a:r>
            <a:r>
              <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 = the number of edges</a:t>
            </a:r>
            <a:endPar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1"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F</a:t>
            </a:r>
            <a:r>
              <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 = the number of faces</a:t>
            </a:r>
            <a:endPar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endParaRPr>
          </a:p>
        </p:txBody>
      </p:sp>
      <p:sp>
        <p:nvSpPr>
          <p:cNvPr id="18" name="Text Box 14"/>
          <p:cNvSpPr txBox="1">
            <a:spLocks noChangeArrowheads="1"/>
          </p:cNvSpPr>
          <p:nvPr/>
        </p:nvSpPr>
        <p:spPr bwMode="auto">
          <a:xfrm>
            <a:off x="3581079" y="5589427"/>
            <a:ext cx="947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cs typeface="Angsana New" pitchFamily="18" charset="-34"/>
              </a:defRPr>
            </a:lvl1pPr>
            <a:lvl2pPr marL="742950" indent="-285750" eaLnBrk="0" hangingPunct="0">
              <a:defRPr sz="2400">
                <a:solidFill>
                  <a:schemeClr val="tx1"/>
                </a:solidFill>
                <a:latin typeface="Times New Roman" panose="02020603050405020304" pitchFamily="18" charset="0"/>
                <a:cs typeface="Angsana New" pitchFamily="18" charset="-34"/>
              </a:defRPr>
            </a:lvl2pPr>
            <a:lvl3pPr marL="1143000" indent="-228600" eaLnBrk="0" hangingPunct="0">
              <a:defRPr sz="2400">
                <a:solidFill>
                  <a:schemeClr val="tx1"/>
                </a:solidFill>
                <a:latin typeface="Times New Roman" panose="02020603050405020304" pitchFamily="18" charset="0"/>
                <a:cs typeface="Angsana New" pitchFamily="18" charset="-34"/>
              </a:defRPr>
            </a:lvl3pPr>
            <a:lvl4pPr marL="1600200" indent="-228600" eaLnBrk="0" hangingPunct="0">
              <a:defRPr sz="2400">
                <a:solidFill>
                  <a:schemeClr val="tx1"/>
                </a:solidFill>
                <a:latin typeface="Times New Roman" panose="02020603050405020304" pitchFamily="18" charset="0"/>
                <a:cs typeface="Angsana New" pitchFamily="18" charset="-34"/>
              </a:defRPr>
            </a:lvl4pPr>
            <a:lvl5pPr marL="2057400" indent="-228600" eaLnBrk="0" hangingPunct="0">
              <a:defRPr sz="2400">
                <a:solidFill>
                  <a:schemeClr val="tx1"/>
                </a:solidFill>
                <a:latin typeface="Times New Roman" panose="02020603050405020304" pitchFamily="18" charset="0"/>
                <a:cs typeface="Angsana New"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宋体" pitchFamily="2" charset="-122"/>
                <a:cs typeface="Angsana New" pitchFamily="18" charset="-34"/>
              </a:rPr>
              <a:t>E = -2</a:t>
            </a:r>
            <a:endPar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宋体" pitchFamily="2" charset="-122"/>
              <a:cs typeface="Angsana New" pitchFamily="18" charset="-34"/>
            </a:endParaRPr>
          </a:p>
        </p:txBody>
      </p:sp>
      <p:sp>
        <p:nvSpPr>
          <p:cNvPr id="19" name="Line 15"/>
          <p:cNvSpPr>
            <a:spLocks noChangeShapeType="1"/>
          </p:cNvSpPr>
          <p:nvPr/>
        </p:nvSpPr>
        <p:spPr bwMode="auto">
          <a:xfrm flipH="1" flipV="1">
            <a:off x="3048000" y="5257800"/>
            <a:ext cx="533400" cy="560227"/>
          </a:xfrm>
          <a:prstGeom prst="line">
            <a:avLst/>
          </a:prstGeom>
          <a:noFill/>
          <a:ln w="254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333333"/>
              </a:solidFill>
              <a:effectLst/>
              <a:uLnTx/>
              <a:uFillTx/>
              <a:latin typeface="Arial" panose="020B0604020202090204" pitchFamily="34" charset="0"/>
              <a:ea typeface="宋体" pitchFamily="2" charset="-122"/>
              <a:cs typeface="+mn-cs"/>
            </a:endParaRPr>
          </a:p>
        </p:txBody>
      </p:sp>
      <p:pic>
        <p:nvPicPr>
          <p:cNvPr id="3" name="图片 2"/>
          <p:cNvPicPr>
            <a:picLocks noChangeAspect="1"/>
          </p:cNvPicPr>
          <p:nvPr/>
        </p:nvPicPr>
        <p:blipFill>
          <a:blip r:embed="rId7"/>
          <a:stretch>
            <a:fillRect/>
          </a:stretch>
        </p:blipFill>
        <p:spPr>
          <a:xfrm>
            <a:off x="346532" y="3626317"/>
            <a:ext cx="4837536" cy="26830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ea typeface="宋体" pitchFamily="2" charset="-122"/>
              </a:rPr>
              <a:t>6.3.4 Moment Invariants</a:t>
            </a:r>
            <a:endParaRPr lang="zh-CN" altLang="en-US" sz="3200" dirty="0"/>
          </a:p>
        </p:txBody>
      </p:sp>
      <p:sp>
        <p:nvSpPr>
          <p:cNvPr id="4" name="页脚占位符 3"/>
          <p:cNvSpPr>
            <a:spLocks noGrp="1"/>
          </p:cNvSpPr>
          <p:nvPr>
            <p:ph type="ftr" sz="quarter" idx="10"/>
          </p:nvPr>
        </p:nvSpPr>
        <p:spPr/>
        <p:txBody>
          <a:bodyPr/>
          <a:lstStyle/>
          <a:p>
            <a:pPr>
              <a:defRPr/>
            </a:pPr>
            <a:r>
              <a:rPr lang="zh-CN" altLang="en-US"/>
              <a:t>计算机视觉教程（第</a:t>
            </a:r>
            <a:r>
              <a:rPr lang="en-US" altLang="zh-CN"/>
              <a:t>2</a:t>
            </a:r>
            <a:r>
              <a:rPr lang="zh-CN" altLang="en-US"/>
              <a:t>版）章毓晋编著</a:t>
            </a:r>
            <a:endParaRPr lang="zh-CN" altLang="en-US" dirty="0"/>
          </a:p>
        </p:txBody>
      </p:sp>
      <p:sp>
        <p:nvSpPr>
          <p:cNvPr id="5" name="灯片编号占位符 4"/>
          <p:cNvSpPr>
            <a:spLocks noGrp="1"/>
          </p:cNvSpPr>
          <p:nvPr>
            <p:ph type="sldNum" sz="quarter" idx="11"/>
          </p:nvPr>
        </p:nvSpPr>
        <p:spPr/>
        <p:txBody>
          <a:bodyPr/>
          <a:lstStyle/>
          <a:p>
            <a:pPr>
              <a:defRPr/>
            </a:pPr>
            <a:fld id="{BEACF9DA-A3B2-441D-9CCB-193D3E92965D}" type="slidenum">
              <a:rPr lang="en-US" altLang="zh-CN" smtClean="0"/>
            </a:fld>
            <a:endParaRPr lang="en-US" altLang="zh-CN"/>
          </a:p>
        </p:txBody>
      </p:sp>
      <p:graphicFrame>
        <p:nvGraphicFramePr>
          <p:cNvPr id="6" name="Object 1027"/>
          <p:cNvGraphicFramePr>
            <a:graphicFrameLocks noChangeAspect="1"/>
          </p:cNvGraphicFramePr>
          <p:nvPr/>
        </p:nvGraphicFramePr>
        <p:xfrm>
          <a:off x="1859707" y="1489345"/>
          <a:ext cx="3043238" cy="709612"/>
        </p:xfrm>
        <a:graphic>
          <a:graphicData uri="http://schemas.openxmlformats.org/presentationml/2006/ole">
            <mc:AlternateContent xmlns:mc="http://schemas.openxmlformats.org/markup-compatibility/2006">
              <mc:Choice xmlns:v="urn:schemas-microsoft-com:vml" Requires="v">
                <p:oleObj spid="_x0000_s54690" name="Equation" r:id="rId1" imgW="1524000" imgH="355600" progId="Equation.3">
                  <p:embed/>
                </p:oleObj>
              </mc:Choice>
              <mc:Fallback>
                <p:oleObj name="Equation" r:id="rId1" imgW="1524000" imgH="355600" progId="Equation.3">
                  <p:embed/>
                  <p:pic>
                    <p:nvPicPr>
                      <p:cNvPr id="0" name="Object 10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9707" y="1489345"/>
                        <a:ext cx="3043238" cy="709612"/>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029"/>
          <p:cNvGraphicFramePr>
            <a:graphicFrameLocks noChangeAspect="1"/>
          </p:cNvGraphicFramePr>
          <p:nvPr/>
        </p:nvGraphicFramePr>
        <p:xfrm>
          <a:off x="6660232" y="1412776"/>
          <a:ext cx="1065212" cy="862013"/>
        </p:xfrm>
        <a:graphic>
          <a:graphicData uri="http://schemas.openxmlformats.org/presentationml/2006/ole">
            <mc:AlternateContent xmlns:mc="http://schemas.openxmlformats.org/markup-compatibility/2006">
              <mc:Choice xmlns:v="urn:schemas-microsoft-com:vml" Requires="v">
                <p:oleObj spid="_x0000_s54691" name="Equation" r:id="rId3" imgW="12801600" imgH="10363200" progId="Equation.DSMT4">
                  <p:embed/>
                </p:oleObj>
              </mc:Choice>
              <mc:Fallback>
                <p:oleObj name="Equation" r:id="rId3" imgW="12801600" imgH="10363200" progId="Equation.DSMT4">
                  <p:embed/>
                  <p:pic>
                    <p:nvPicPr>
                      <p:cNvPr id="0" name="Object 1029"/>
                      <p:cNvPicPr>
                        <a:picLocks noChangeAspect="1" noChangeArrowheads="1"/>
                      </p:cNvPicPr>
                      <p:nvPr/>
                    </p:nvPicPr>
                    <p:blipFill>
                      <a:blip r:embed="rId4"/>
                      <a:srcRect/>
                      <a:stretch>
                        <a:fillRect/>
                      </a:stretch>
                    </p:blipFill>
                    <p:spPr bwMode="auto">
                      <a:xfrm>
                        <a:off x="6660232" y="1412776"/>
                        <a:ext cx="1065212" cy="862013"/>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030"/>
          <p:cNvGraphicFramePr>
            <a:graphicFrameLocks noChangeAspect="1"/>
          </p:cNvGraphicFramePr>
          <p:nvPr/>
        </p:nvGraphicFramePr>
        <p:xfrm>
          <a:off x="2008298" y="2909844"/>
          <a:ext cx="4413250" cy="709613"/>
        </p:xfrm>
        <a:graphic>
          <a:graphicData uri="http://schemas.openxmlformats.org/presentationml/2006/ole">
            <mc:AlternateContent xmlns:mc="http://schemas.openxmlformats.org/markup-compatibility/2006">
              <mc:Choice xmlns:v="urn:schemas-microsoft-com:vml" Requires="v">
                <p:oleObj spid="_x0000_s54692" name="Equation" r:id="rId5" imgW="2209800" imgH="355600" progId="Equation.3">
                  <p:embed/>
                </p:oleObj>
              </mc:Choice>
              <mc:Fallback>
                <p:oleObj name="Equation" r:id="rId5" imgW="2209800" imgH="355600" progId="Equation.3">
                  <p:embed/>
                  <p:pic>
                    <p:nvPicPr>
                      <p:cNvPr id="0" name="Object 10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8298" y="2909844"/>
                        <a:ext cx="4413250" cy="709613"/>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031"/>
          <p:cNvGraphicFramePr>
            <a:graphicFrameLocks noChangeAspect="1"/>
          </p:cNvGraphicFramePr>
          <p:nvPr/>
        </p:nvGraphicFramePr>
        <p:xfrm>
          <a:off x="560388" y="3953780"/>
          <a:ext cx="1192212" cy="455612"/>
        </p:xfrm>
        <a:graphic>
          <a:graphicData uri="http://schemas.openxmlformats.org/presentationml/2006/ole">
            <mc:AlternateContent xmlns:mc="http://schemas.openxmlformats.org/markup-compatibility/2006">
              <mc:Choice xmlns:v="urn:schemas-microsoft-com:vml" Requires="v">
                <p:oleObj spid="_x0000_s54693" name="Equation" r:id="rId7" imgW="596900" imgH="228600" progId="Equation.3">
                  <p:embed/>
                </p:oleObj>
              </mc:Choice>
              <mc:Fallback>
                <p:oleObj name="Equation" r:id="rId7" imgW="596900" imgH="228600" progId="Equation.3">
                  <p:embed/>
                  <p:pic>
                    <p:nvPicPr>
                      <p:cNvPr id="0" name="Object 10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0388" y="3953780"/>
                        <a:ext cx="1192212" cy="455612"/>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032"/>
          <p:cNvGraphicFramePr>
            <a:graphicFrameLocks noChangeAspect="1"/>
          </p:cNvGraphicFramePr>
          <p:nvPr/>
        </p:nvGraphicFramePr>
        <p:xfrm>
          <a:off x="2757185" y="3985475"/>
          <a:ext cx="1622425" cy="455612"/>
        </p:xfrm>
        <a:graphic>
          <a:graphicData uri="http://schemas.openxmlformats.org/presentationml/2006/ole">
            <mc:AlternateContent xmlns:mc="http://schemas.openxmlformats.org/markup-compatibility/2006">
              <mc:Choice xmlns:v="urn:schemas-microsoft-com:vml" Requires="v">
                <p:oleObj spid="_x0000_s54694" name="Equation" r:id="rId9" imgW="812165" imgH="228600" progId="Equation.3">
                  <p:embed/>
                </p:oleObj>
              </mc:Choice>
              <mc:Fallback>
                <p:oleObj name="Equation" r:id="rId9" imgW="812165" imgH="228600" progId="Equation.3">
                  <p:embed/>
                  <p:pic>
                    <p:nvPicPr>
                      <p:cNvPr id="0" name="Object 10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7185" y="3985475"/>
                        <a:ext cx="1622425" cy="455612"/>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033"/>
          <p:cNvGraphicFramePr>
            <a:graphicFrameLocks noChangeAspect="1"/>
          </p:cNvGraphicFramePr>
          <p:nvPr/>
        </p:nvGraphicFramePr>
        <p:xfrm>
          <a:off x="4946650" y="3985475"/>
          <a:ext cx="3549650" cy="455613"/>
        </p:xfrm>
        <a:graphic>
          <a:graphicData uri="http://schemas.openxmlformats.org/presentationml/2006/ole">
            <mc:AlternateContent xmlns:mc="http://schemas.openxmlformats.org/markup-compatibility/2006">
              <mc:Choice xmlns:v="urn:schemas-microsoft-com:vml" Requires="v">
                <p:oleObj spid="_x0000_s54695" name="Equation" r:id="rId11" imgW="1778000" imgH="228600" progId="Equation.3">
                  <p:embed/>
                </p:oleObj>
              </mc:Choice>
              <mc:Fallback>
                <p:oleObj name="Equation" r:id="rId11" imgW="1778000" imgH="228600" progId="Equation.3">
                  <p:embed/>
                  <p:pic>
                    <p:nvPicPr>
                      <p:cNvPr id="0" name="Object 10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46650" y="3985475"/>
                        <a:ext cx="3549650" cy="455613"/>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034"/>
          <p:cNvGraphicFramePr>
            <a:graphicFrameLocks noChangeAspect="1"/>
          </p:cNvGraphicFramePr>
          <p:nvPr/>
        </p:nvGraphicFramePr>
        <p:xfrm>
          <a:off x="533400" y="4564153"/>
          <a:ext cx="2054225" cy="455613"/>
        </p:xfrm>
        <a:graphic>
          <a:graphicData uri="http://schemas.openxmlformats.org/presentationml/2006/ole">
            <mc:AlternateContent xmlns:mc="http://schemas.openxmlformats.org/markup-compatibility/2006">
              <mc:Choice xmlns:v="urn:schemas-microsoft-com:vml" Requires="v">
                <p:oleObj spid="_x0000_s54696" name="Equation" r:id="rId13" imgW="1028700" imgH="228600" progId="Equation.3">
                  <p:embed/>
                </p:oleObj>
              </mc:Choice>
              <mc:Fallback>
                <p:oleObj name="Equation" r:id="rId13" imgW="1028700" imgH="228600" progId="Equation.3">
                  <p:embed/>
                  <p:pic>
                    <p:nvPicPr>
                      <p:cNvPr id="0" name="Object 103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400" y="4564153"/>
                        <a:ext cx="2054225" cy="455613"/>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035"/>
          <p:cNvGraphicFramePr>
            <a:graphicFrameLocks noChangeAspect="1"/>
          </p:cNvGraphicFramePr>
          <p:nvPr/>
        </p:nvGraphicFramePr>
        <p:xfrm>
          <a:off x="2727550" y="4560493"/>
          <a:ext cx="2054225" cy="455613"/>
        </p:xfrm>
        <a:graphic>
          <a:graphicData uri="http://schemas.openxmlformats.org/presentationml/2006/ole">
            <mc:AlternateContent xmlns:mc="http://schemas.openxmlformats.org/markup-compatibility/2006">
              <mc:Choice xmlns:v="urn:schemas-microsoft-com:vml" Requires="v">
                <p:oleObj spid="_x0000_s54697" name="Equation" r:id="rId15" imgW="1028700" imgH="228600" progId="Equation.3">
                  <p:embed/>
                </p:oleObj>
              </mc:Choice>
              <mc:Fallback>
                <p:oleObj name="Equation" r:id="rId15" imgW="1028700" imgH="228600" progId="Equation.3">
                  <p:embed/>
                  <p:pic>
                    <p:nvPicPr>
                      <p:cNvPr id="0" name="Object 103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27550" y="4560493"/>
                        <a:ext cx="2054225" cy="455613"/>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036"/>
          <p:cNvGraphicFramePr>
            <a:graphicFrameLocks noChangeAspect="1"/>
          </p:cNvGraphicFramePr>
          <p:nvPr/>
        </p:nvGraphicFramePr>
        <p:xfrm>
          <a:off x="4908251" y="4547792"/>
          <a:ext cx="4159250" cy="481013"/>
        </p:xfrm>
        <a:graphic>
          <a:graphicData uri="http://schemas.openxmlformats.org/presentationml/2006/ole">
            <mc:AlternateContent xmlns:mc="http://schemas.openxmlformats.org/markup-compatibility/2006">
              <mc:Choice xmlns:v="urn:schemas-microsoft-com:vml" Requires="v">
                <p:oleObj spid="_x0000_s54698" name="Equation" r:id="rId17" imgW="2082800" imgH="241300" progId="Equation.3">
                  <p:embed/>
                </p:oleObj>
              </mc:Choice>
              <mc:Fallback>
                <p:oleObj name="Equation" r:id="rId17" imgW="2082800" imgH="241300" progId="Equation.3">
                  <p:embed/>
                  <p:pic>
                    <p:nvPicPr>
                      <p:cNvPr id="0" name="Object 103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08251" y="4547792"/>
                        <a:ext cx="4159250" cy="481013"/>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037"/>
          <p:cNvGraphicFramePr>
            <a:graphicFrameLocks noChangeAspect="1"/>
          </p:cNvGraphicFramePr>
          <p:nvPr/>
        </p:nvGraphicFramePr>
        <p:xfrm>
          <a:off x="4902994" y="4995588"/>
          <a:ext cx="4184650" cy="481013"/>
        </p:xfrm>
        <a:graphic>
          <a:graphicData uri="http://schemas.openxmlformats.org/presentationml/2006/ole">
            <mc:AlternateContent xmlns:mc="http://schemas.openxmlformats.org/markup-compatibility/2006">
              <mc:Choice xmlns:v="urn:schemas-microsoft-com:vml" Requires="v">
                <p:oleObj spid="_x0000_s54699" name="Equation" r:id="rId19" imgW="2095500" imgH="241300" progId="Equation.3">
                  <p:embed/>
                </p:oleObj>
              </mc:Choice>
              <mc:Fallback>
                <p:oleObj name="Equation" r:id="rId19" imgW="2095500" imgH="241300" progId="Equation.3">
                  <p:embed/>
                  <p:pic>
                    <p:nvPicPr>
                      <p:cNvPr id="0" name="Object 103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02994" y="4995588"/>
                        <a:ext cx="4184650" cy="481013"/>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038"/>
          <p:cNvGraphicFramePr>
            <a:graphicFrameLocks noChangeAspect="1"/>
          </p:cNvGraphicFramePr>
          <p:nvPr/>
        </p:nvGraphicFramePr>
        <p:xfrm>
          <a:off x="432024" y="5689940"/>
          <a:ext cx="3322638" cy="481013"/>
        </p:xfrm>
        <a:graphic>
          <a:graphicData uri="http://schemas.openxmlformats.org/presentationml/2006/ole">
            <mc:AlternateContent xmlns:mc="http://schemas.openxmlformats.org/markup-compatibility/2006">
              <mc:Choice xmlns:v="urn:schemas-microsoft-com:vml" Requires="v">
                <p:oleObj spid="_x0000_s54700" name="Equation" r:id="rId21" imgW="1663700" imgH="241300" progId="Equation.3">
                  <p:embed/>
                </p:oleObj>
              </mc:Choice>
              <mc:Fallback>
                <p:oleObj name="Equation" r:id="rId21" imgW="1663700" imgH="241300" progId="Equation.3">
                  <p:embed/>
                  <p:pic>
                    <p:nvPicPr>
                      <p:cNvPr id="0" name="Object 103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2024" y="5689940"/>
                        <a:ext cx="3322638" cy="481013"/>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039"/>
          <p:cNvGraphicFramePr>
            <a:graphicFrameLocks noChangeAspect="1"/>
          </p:cNvGraphicFramePr>
          <p:nvPr/>
        </p:nvGraphicFramePr>
        <p:xfrm>
          <a:off x="3954797" y="5689940"/>
          <a:ext cx="3322638" cy="481013"/>
        </p:xfrm>
        <a:graphic>
          <a:graphicData uri="http://schemas.openxmlformats.org/presentationml/2006/ole">
            <mc:AlternateContent xmlns:mc="http://schemas.openxmlformats.org/markup-compatibility/2006">
              <mc:Choice xmlns:v="urn:schemas-microsoft-com:vml" Requires="v">
                <p:oleObj spid="_x0000_s54701" name="Equation" r:id="rId23" imgW="1663700" imgH="241300" progId="Equation.3">
                  <p:embed/>
                </p:oleObj>
              </mc:Choice>
              <mc:Fallback>
                <p:oleObj name="Equation" r:id="rId23" imgW="1663700" imgH="241300" progId="Equation.3">
                  <p:embed/>
                  <p:pic>
                    <p:nvPicPr>
                      <p:cNvPr id="0" name="Object 103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54797" y="5689940"/>
                        <a:ext cx="3322638" cy="481013"/>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1040"/>
          <p:cNvSpPr txBox="1">
            <a:spLocks noChangeArrowheads="1"/>
          </p:cNvSpPr>
          <p:nvPr/>
        </p:nvSpPr>
        <p:spPr bwMode="auto">
          <a:xfrm>
            <a:off x="437467" y="944724"/>
            <a:ext cx="75549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cs typeface="Angsana New" pitchFamily="18" charset="-34"/>
              </a:defRPr>
            </a:lvl1pPr>
            <a:lvl2pPr marL="742950" indent="-285750" eaLnBrk="0" hangingPunct="0">
              <a:defRPr sz="2400">
                <a:solidFill>
                  <a:schemeClr val="tx1"/>
                </a:solidFill>
                <a:latin typeface="Times New Roman" panose="02020603050405020304" pitchFamily="18" charset="0"/>
                <a:cs typeface="Angsana New" pitchFamily="18" charset="-34"/>
              </a:defRPr>
            </a:lvl2pPr>
            <a:lvl3pPr marL="1143000" indent="-228600" eaLnBrk="0" hangingPunct="0">
              <a:defRPr sz="2400">
                <a:solidFill>
                  <a:schemeClr val="tx1"/>
                </a:solidFill>
                <a:latin typeface="Times New Roman" panose="02020603050405020304" pitchFamily="18" charset="0"/>
                <a:cs typeface="Angsana New" pitchFamily="18" charset="-34"/>
              </a:defRPr>
            </a:lvl3pPr>
            <a:lvl4pPr marL="1600200" indent="-228600" eaLnBrk="0" hangingPunct="0">
              <a:defRPr sz="2400">
                <a:solidFill>
                  <a:schemeClr val="tx1"/>
                </a:solidFill>
                <a:latin typeface="Times New Roman" panose="02020603050405020304" pitchFamily="18" charset="0"/>
                <a:cs typeface="Angsana New" pitchFamily="18" charset="-34"/>
              </a:defRPr>
            </a:lvl4pPr>
            <a:lvl5pPr marL="2057400" indent="-228600" eaLnBrk="0" hangingPunct="0">
              <a:defRPr sz="2400">
                <a:solidFill>
                  <a:schemeClr val="tx1"/>
                </a:solidFill>
                <a:latin typeface="Times New Roman" panose="02020603050405020304" pitchFamily="18" charset="0"/>
                <a:cs typeface="Angsana New"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9pPr>
          </a:lstStyle>
          <a:p>
            <a:pPr eaLnBrk="1" hangingPunct="1"/>
            <a:r>
              <a:rPr lang="en-US" altLang="zh-CN" b="1" dirty="0">
                <a:solidFill>
                  <a:srgbClr val="333333"/>
                </a:solidFill>
                <a:ea typeface="宋体" pitchFamily="2" charset="-122"/>
              </a:rPr>
              <a:t>The </a:t>
            </a:r>
            <a:r>
              <a:rPr lang="en-US" altLang="zh-CN" b="1" dirty="0">
                <a:solidFill>
                  <a:srgbClr val="0000FF"/>
                </a:solidFill>
                <a:ea typeface="宋体" pitchFamily="2" charset="-122"/>
              </a:rPr>
              <a:t>moment</a:t>
            </a:r>
            <a:r>
              <a:rPr lang="en-US" altLang="zh-CN" b="1" dirty="0">
                <a:solidFill>
                  <a:srgbClr val="333333"/>
                </a:solidFill>
                <a:ea typeface="宋体" pitchFamily="2" charset="-122"/>
              </a:rPr>
              <a:t> of order </a:t>
            </a:r>
            <a:r>
              <a:rPr lang="en-US" altLang="zh-CN" b="1" i="1" dirty="0">
                <a:solidFill>
                  <a:srgbClr val="333333"/>
                </a:solidFill>
                <a:ea typeface="宋体" pitchFamily="2" charset="-122"/>
              </a:rPr>
              <a:t>p</a:t>
            </a:r>
            <a:r>
              <a:rPr lang="en-US" altLang="zh-CN" b="1" dirty="0">
                <a:solidFill>
                  <a:srgbClr val="333333"/>
                </a:solidFill>
                <a:ea typeface="宋体" pitchFamily="2" charset="-122"/>
              </a:rPr>
              <a:t> + </a:t>
            </a:r>
            <a:r>
              <a:rPr lang="en-US" altLang="zh-CN" b="1" i="1" dirty="0">
                <a:solidFill>
                  <a:srgbClr val="333333"/>
                </a:solidFill>
                <a:ea typeface="宋体" pitchFamily="2" charset="-122"/>
              </a:rPr>
              <a:t>q of </a:t>
            </a:r>
            <a:r>
              <a:rPr lang="en-US" altLang="zh-CN" dirty="0">
                <a:solidFill>
                  <a:srgbClr val="333333"/>
                </a:solidFill>
                <a:ea typeface="宋体" pitchFamily="2" charset="-122"/>
              </a:rPr>
              <a:t>a digital image of size M*N</a:t>
            </a:r>
            <a:endParaRPr lang="en-US" altLang="zh-CN" b="1" i="1" dirty="0">
              <a:solidFill>
                <a:srgbClr val="333333"/>
              </a:solidFill>
              <a:ea typeface="宋体" pitchFamily="2" charset="-122"/>
            </a:endParaRPr>
          </a:p>
        </p:txBody>
      </p:sp>
      <p:sp>
        <p:nvSpPr>
          <p:cNvPr id="20" name="Text Box 1041"/>
          <p:cNvSpPr txBox="1">
            <a:spLocks noChangeArrowheads="1"/>
          </p:cNvSpPr>
          <p:nvPr/>
        </p:nvSpPr>
        <p:spPr bwMode="auto">
          <a:xfrm>
            <a:off x="365616" y="2309484"/>
            <a:ext cx="478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cs typeface="Angsana New" pitchFamily="18" charset="-34"/>
              </a:defRPr>
            </a:lvl1pPr>
            <a:lvl2pPr marL="742950" indent="-285750" eaLnBrk="0" hangingPunct="0">
              <a:defRPr sz="2400">
                <a:solidFill>
                  <a:schemeClr val="tx1"/>
                </a:solidFill>
                <a:latin typeface="Times New Roman" panose="02020603050405020304" pitchFamily="18" charset="0"/>
                <a:cs typeface="Angsana New" pitchFamily="18" charset="-34"/>
              </a:defRPr>
            </a:lvl2pPr>
            <a:lvl3pPr marL="1143000" indent="-228600" eaLnBrk="0" hangingPunct="0">
              <a:defRPr sz="2400">
                <a:solidFill>
                  <a:schemeClr val="tx1"/>
                </a:solidFill>
                <a:latin typeface="Times New Roman" panose="02020603050405020304" pitchFamily="18" charset="0"/>
                <a:cs typeface="Angsana New" pitchFamily="18" charset="-34"/>
              </a:defRPr>
            </a:lvl3pPr>
            <a:lvl4pPr marL="1600200" indent="-228600" eaLnBrk="0" hangingPunct="0">
              <a:defRPr sz="2400">
                <a:solidFill>
                  <a:schemeClr val="tx1"/>
                </a:solidFill>
                <a:latin typeface="Times New Roman" panose="02020603050405020304" pitchFamily="18" charset="0"/>
                <a:cs typeface="Angsana New" pitchFamily="18" charset="-34"/>
              </a:defRPr>
            </a:lvl4pPr>
            <a:lvl5pPr marL="2057400" indent="-228600" eaLnBrk="0" hangingPunct="0">
              <a:defRPr sz="2400">
                <a:solidFill>
                  <a:schemeClr val="tx1"/>
                </a:solidFill>
                <a:latin typeface="Times New Roman" panose="02020603050405020304" pitchFamily="18" charset="0"/>
                <a:cs typeface="Angsana New"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9pPr>
          </a:lstStyle>
          <a:p>
            <a:pPr eaLnBrk="1" hangingPunct="1"/>
            <a:r>
              <a:rPr lang="en-US" altLang="zh-CN" b="1" dirty="0">
                <a:solidFill>
                  <a:schemeClr val="bg2">
                    <a:lumMod val="10000"/>
                  </a:schemeClr>
                </a:solidFill>
                <a:ea typeface="宋体" pitchFamily="2" charset="-122"/>
              </a:rPr>
              <a:t>The </a:t>
            </a:r>
            <a:r>
              <a:rPr lang="en-US" altLang="zh-CN" b="1" dirty="0">
                <a:solidFill>
                  <a:srgbClr val="0000FF"/>
                </a:solidFill>
                <a:ea typeface="宋体" pitchFamily="2" charset="-122"/>
              </a:rPr>
              <a:t>central moments </a:t>
            </a:r>
            <a:r>
              <a:rPr lang="en-US" altLang="zh-CN" b="1" dirty="0">
                <a:solidFill>
                  <a:schemeClr val="bg2">
                    <a:lumMod val="10000"/>
                  </a:schemeClr>
                </a:solidFill>
                <a:ea typeface="宋体" pitchFamily="2" charset="-122"/>
              </a:rPr>
              <a:t>of order </a:t>
            </a:r>
            <a:r>
              <a:rPr lang="en-US" altLang="zh-CN" b="1" i="1" dirty="0">
                <a:solidFill>
                  <a:schemeClr val="bg2">
                    <a:lumMod val="10000"/>
                  </a:schemeClr>
                </a:solidFill>
                <a:ea typeface="宋体" pitchFamily="2" charset="-122"/>
              </a:rPr>
              <a:t>p</a:t>
            </a:r>
            <a:r>
              <a:rPr lang="en-US" altLang="zh-CN" b="1" dirty="0">
                <a:solidFill>
                  <a:schemeClr val="bg2">
                    <a:lumMod val="10000"/>
                  </a:schemeClr>
                </a:solidFill>
                <a:ea typeface="宋体" pitchFamily="2" charset="-122"/>
              </a:rPr>
              <a:t> + </a:t>
            </a:r>
            <a:r>
              <a:rPr lang="en-US" altLang="zh-CN" b="1" i="1" dirty="0">
                <a:solidFill>
                  <a:schemeClr val="bg2">
                    <a:lumMod val="10000"/>
                  </a:schemeClr>
                </a:solidFill>
                <a:ea typeface="宋体" pitchFamily="2" charset="-122"/>
              </a:rPr>
              <a:t>q</a:t>
            </a:r>
            <a:endParaRPr lang="en-US" altLang="zh-CN" b="1" i="1" dirty="0">
              <a:solidFill>
                <a:schemeClr val="bg2">
                  <a:lumMod val="10000"/>
                </a:schemeClr>
              </a:solidFill>
              <a:ea typeface="宋体" pitchFamily="2" charset="-122"/>
            </a:endParaRPr>
          </a:p>
        </p:txBody>
      </p:sp>
      <p:cxnSp>
        <p:nvCxnSpPr>
          <p:cNvPr id="22" name="直接连接符 21"/>
          <p:cNvCxnSpPr/>
          <p:nvPr/>
        </p:nvCxnSpPr>
        <p:spPr>
          <a:xfrm>
            <a:off x="431540" y="3825044"/>
            <a:ext cx="8534101" cy="0"/>
          </a:xfrm>
          <a:prstGeom prst="line">
            <a:avLst/>
          </a:prstGeom>
          <a:ln>
            <a:solidFill>
              <a:srgbClr val="0066FF"/>
            </a:solidFill>
          </a:ln>
        </p:spPr>
        <p:style>
          <a:lnRef idx="1">
            <a:schemeClr val="accent1"/>
          </a:lnRef>
          <a:fillRef idx="0">
            <a:schemeClr val="accent1"/>
          </a:fillRef>
          <a:effectRef idx="0">
            <a:schemeClr val="accent1"/>
          </a:effectRef>
          <a:fontRef idx="minor">
            <a:schemeClr val="tx1"/>
          </a:fontRef>
        </p:style>
      </p:cxnSp>
      <p:graphicFrame>
        <p:nvGraphicFramePr>
          <p:cNvPr id="21" name="Object 1028"/>
          <p:cNvGraphicFramePr>
            <a:graphicFrameLocks noChangeAspect="1"/>
          </p:cNvGraphicFramePr>
          <p:nvPr/>
        </p:nvGraphicFramePr>
        <p:xfrm>
          <a:off x="5472100" y="1402679"/>
          <a:ext cx="1039813" cy="862012"/>
        </p:xfrm>
        <a:graphic>
          <a:graphicData uri="http://schemas.openxmlformats.org/presentationml/2006/ole">
            <mc:AlternateContent xmlns:mc="http://schemas.openxmlformats.org/markup-compatibility/2006">
              <mc:Choice xmlns:v="urn:schemas-microsoft-com:vml" Requires="v">
                <p:oleObj spid="_x0000_s54702" name="Equation" r:id="rId25" imgW="12496800" imgH="10363200" progId="Equation.DSMT4">
                  <p:embed/>
                </p:oleObj>
              </mc:Choice>
              <mc:Fallback>
                <p:oleObj name="Equation" r:id="rId25" imgW="12496800" imgH="10363200" progId="Equation.DSMT4">
                  <p:embed/>
                  <p:pic>
                    <p:nvPicPr>
                      <p:cNvPr id="0" name="Object 1028"/>
                      <p:cNvPicPr>
                        <a:picLocks noChangeAspect="1" noChangeArrowheads="1"/>
                      </p:cNvPicPr>
                      <p:nvPr/>
                    </p:nvPicPr>
                    <p:blipFill>
                      <a:blip r:embed="rId26"/>
                      <a:srcRect/>
                      <a:stretch>
                        <a:fillRect/>
                      </a:stretch>
                    </p:blipFill>
                    <p:spPr bwMode="auto">
                      <a:xfrm>
                        <a:off x="5472100" y="1402679"/>
                        <a:ext cx="1039813" cy="862012"/>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矩形 2"/>
          <p:cNvSpPr/>
          <p:nvPr/>
        </p:nvSpPr>
        <p:spPr>
          <a:xfrm>
            <a:off x="7755053" y="1527405"/>
            <a:ext cx="1210588" cy="707886"/>
          </a:xfrm>
          <a:prstGeom prst="rect">
            <a:avLst/>
          </a:prstGeom>
        </p:spPr>
        <p:txBody>
          <a:bodyPr wrap="none">
            <a:spAutoFit/>
          </a:bodyPr>
          <a:lstStyle/>
          <a:p>
            <a:r>
              <a:rPr lang="zh-CN" altLang="en-US" sz="2000" dirty="0">
                <a:solidFill>
                  <a:schemeClr val="bg2">
                    <a:lumMod val="10000"/>
                  </a:schemeClr>
                </a:solidFill>
                <a:ea typeface="宋体" pitchFamily="2" charset="-122"/>
              </a:rPr>
              <a:t>图像的</a:t>
            </a:r>
            <a:endParaRPr lang="en-US" altLang="zh-CN" sz="2000" dirty="0">
              <a:solidFill>
                <a:schemeClr val="bg2">
                  <a:lumMod val="10000"/>
                </a:schemeClr>
              </a:solidFill>
              <a:ea typeface="宋体" pitchFamily="2" charset="-122"/>
            </a:endParaRPr>
          </a:p>
          <a:p>
            <a:r>
              <a:rPr lang="zh-CN" altLang="en-US" sz="2000" dirty="0">
                <a:solidFill>
                  <a:schemeClr val="bg2">
                    <a:lumMod val="10000"/>
                  </a:schemeClr>
                </a:solidFill>
                <a:ea typeface="宋体" pitchFamily="2" charset="-122"/>
              </a:rPr>
              <a:t>质心坐标</a:t>
            </a:r>
            <a:endParaRPr lang="zh-CN" altLang="en-US" sz="2000" dirty="0">
              <a:solidFill>
                <a:schemeClr val="bg2">
                  <a:lumMod val="1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kumimoji="1" lang="en-US" altLang="zh-CN">
                <a:solidFill>
                  <a:srgbClr val="003366"/>
                </a:solidFill>
              </a:rPr>
              <a:t>Quantization</a:t>
            </a:r>
            <a:endParaRPr kumimoji="1" lang="en-US" altLang="zh-CN">
              <a:solidFill>
                <a:srgbClr val="003366"/>
              </a:solidFill>
            </a:endParaRPr>
          </a:p>
        </p:txBody>
      </p:sp>
      <p:sp>
        <p:nvSpPr>
          <p:cNvPr id="51203" name="Rectangle 3"/>
          <p:cNvSpPr>
            <a:spLocks noGrp="1" noChangeArrowheads="1"/>
          </p:cNvSpPr>
          <p:nvPr>
            <p:ph type="body" idx="1"/>
          </p:nvPr>
        </p:nvSpPr>
        <p:spPr/>
        <p:txBody>
          <a:bodyPr/>
          <a:lstStyle/>
          <a:p>
            <a:pPr eaLnBrk="1" hangingPunct="1"/>
            <a:r>
              <a:rPr lang="en-US" altLang="zh-CN" dirty="0"/>
              <a:t>Quantization determines how many </a:t>
            </a:r>
            <a:r>
              <a:rPr lang="en-US" altLang="zh-CN" i="1" dirty="0">
                <a:solidFill>
                  <a:srgbClr val="FF0000"/>
                </a:solidFill>
              </a:rPr>
              <a:t>intensity levels</a:t>
            </a:r>
            <a:r>
              <a:rPr lang="en-US" altLang="zh-CN" dirty="0">
                <a:solidFill>
                  <a:srgbClr val="FF0000"/>
                </a:solidFill>
              </a:rPr>
              <a:t> </a:t>
            </a:r>
            <a:r>
              <a:rPr lang="en-US" altLang="zh-CN" dirty="0"/>
              <a:t>are allowed</a:t>
            </a:r>
            <a:endParaRPr lang="en-US" altLang="zh-CN" dirty="0"/>
          </a:p>
          <a:p>
            <a:pPr eaLnBrk="1" hangingPunct="1"/>
            <a:r>
              <a:rPr lang="en-US" altLang="zh-CN" dirty="0"/>
              <a:t>Quantization determines how </a:t>
            </a:r>
            <a:r>
              <a:rPr lang="en-US" altLang="zh-CN" dirty="0">
                <a:latin typeface="华文中宋" pitchFamily="2" charset="-122"/>
              </a:rPr>
              <a:t>“</a:t>
            </a:r>
            <a:r>
              <a:rPr lang="en-US" altLang="zh-CN" dirty="0"/>
              <a:t>smooth</a:t>
            </a:r>
            <a:r>
              <a:rPr lang="en-US" altLang="zh-CN" dirty="0">
                <a:latin typeface="华文中宋" pitchFamily="2" charset="-122"/>
              </a:rPr>
              <a:t>”</a:t>
            </a:r>
            <a:r>
              <a:rPr lang="en-US" altLang="zh-CN" dirty="0"/>
              <a:t> the contrast changes in the image are</a:t>
            </a:r>
            <a:endParaRPr lang="en-US" altLang="zh-CN" dirty="0"/>
          </a:p>
          <a:p>
            <a:pPr lvl="1" eaLnBrk="1" hangingPunct="1"/>
            <a:r>
              <a:rPr lang="en-US" altLang="zh-CN" dirty="0"/>
              <a:t>finer quantization will prevent </a:t>
            </a:r>
            <a:r>
              <a:rPr lang="en-US" altLang="zh-CN" dirty="0">
                <a:latin typeface="华文中宋" pitchFamily="2" charset="-122"/>
              </a:rPr>
              <a:t>“</a:t>
            </a:r>
            <a:r>
              <a:rPr lang="en-US" altLang="zh-CN" dirty="0"/>
              <a:t>false contouring</a:t>
            </a:r>
            <a:r>
              <a:rPr lang="en-US" altLang="zh-CN" dirty="0">
                <a:latin typeface="华文中宋" pitchFamily="2" charset="-122"/>
              </a:rPr>
              <a:t>”</a:t>
            </a:r>
            <a:r>
              <a:rPr lang="en-US" altLang="zh-CN" dirty="0"/>
              <a:t> (artificial edges)</a:t>
            </a:r>
            <a:endParaRPr lang="en-US" altLang="zh-CN" dirty="0"/>
          </a:p>
          <a:p>
            <a:pPr eaLnBrk="1" hangingPunct="1">
              <a:buFont typeface="Wingdings" panose="05000000000000000000" pitchFamily="2" charset="2"/>
              <a:buNone/>
            </a:pPr>
            <a:r>
              <a:rPr lang="en-US" altLang="zh-CN" dirty="0"/>
              <a:t>     </a:t>
            </a:r>
            <a:r>
              <a:rPr lang="en-US" altLang="zh-CN" dirty="0">
                <a:latin typeface="华文中宋" pitchFamily="2" charset="-122"/>
              </a:rPr>
              <a:t>–</a:t>
            </a:r>
            <a:r>
              <a:rPr lang="en-US" altLang="zh-CN" dirty="0"/>
              <a:t> coarser quantization allows for compressing images</a:t>
            </a:r>
            <a:endParaRPr lang="en-US" altLang="zh-CN" dirty="0"/>
          </a:p>
          <a:p>
            <a:pPr eaLnBrk="1" hangingPunct="1"/>
            <a:endParaRPr lang="en-US" altLang="zh-CN" dirty="0"/>
          </a:p>
          <a:p>
            <a:pPr eaLnBrk="1" hangingPunct="1"/>
            <a:endParaRPr lang="en-US" altLang="zh-CN" dirty="0"/>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7" y="115888"/>
            <a:ext cx="8461561" cy="692150"/>
          </a:xfrm>
        </p:spPr>
        <p:txBody>
          <a:bodyPr/>
          <a:lstStyle/>
          <a:p>
            <a:r>
              <a:rPr lang="en-US" altLang="zh-CN" sz="2600" i="1" dirty="0">
                <a:solidFill>
                  <a:srgbClr val="C00000"/>
                </a:solidFill>
                <a:effectLst>
                  <a:outerShdw blurRad="38100" dist="38100" dir="2700000" algn="tl">
                    <a:srgbClr val="C0C0C0"/>
                  </a:outerShdw>
                </a:effectLst>
                <a:latin typeface="Arial" panose="020B0604020202090204" pitchFamily="34" charset="0"/>
                <a:cs typeface="Arial" panose="020B0604020202090204" pitchFamily="34" charset="0"/>
              </a:rPr>
              <a:t>6.4 Use of Principal Components for Description</a:t>
            </a:r>
            <a:endParaRPr lang="zh-CN" altLang="en-US" sz="2600" dirty="0">
              <a:solidFill>
                <a:srgbClr val="C00000"/>
              </a:solidFill>
            </a:endParaRPr>
          </a:p>
        </p:txBody>
      </p:sp>
      <p:sp>
        <p:nvSpPr>
          <p:cNvPr id="4" name="页脚占位符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FFFFFF"/>
                </a:solidFill>
                <a:effectLst/>
                <a:uLnTx/>
                <a:uFillTx/>
                <a:latin typeface="Arial" panose="020B0604020202090204" pitchFamily="34" charset="0"/>
                <a:ea typeface="宋体" pitchFamily="2" charset="-122"/>
                <a:cs typeface="+mn-cs"/>
              </a:rPr>
              <a:t>计算机视觉教程（第</a:t>
            </a:r>
            <a:r>
              <a:rPr kumimoji="0" lang="en-US" altLang="zh-CN" sz="1400" b="0" i="0" u="none" strike="noStrike" kern="1200" cap="none" spc="0" normalizeH="0" baseline="0" noProof="0">
                <a:ln>
                  <a:noFill/>
                </a:ln>
                <a:solidFill>
                  <a:srgbClr val="FFFFFF"/>
                </a:solidFill>
                <a:effectLst/>
                <a:uLnTx/>
                <a:uFillTx/>
                <a:latin typeface="Arial" panose="020B0604020202090204" pitchFamily="34" charset="0"/>
                <a:ea typeface="宋体" pitchFamily="2" charset="-122"/>
                <a:cs typeface="+mn-cs"/>
              </a:rPr>
              <a:t>2</a:t>
            </a:r>
            <a:r>
              <a:rPr kumimoji="0" lang="zh-CN" altLang="en-US" sz="1400" b="0" i="0" u="none" strike="noStrike" kern="1200" cap="none" spc="0" normalizeH="0" baseline="0" noProof="0">
                <a:ln>
                  <a:noFill/>
                </a:ln>
                <a:solidFill>
                  <a:srgbClr val="FFFFFF"/>
                </a:solidFill>
                <a:effectLst/>
                <a:uLnTx/>
                <a:uFillTx/>
                <a:latin typeface="Arial" panose="020B0604020202090204" pitchFamily="34" charset="0"/>
                <a:ea typeface="宋体" pitchFamily="2" charset="-122"/>
                <a:cs typeface="+mn-cs"/>
              </a:rPr>
              <a:t>版）章毓晋编著</a:t>
            </a: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EACF9DA-A3B2-441D-9CCB-193D3E92965D}" type="slidenum">
              <a:rPr kumimoji="0" lang="en-US" altLang="zh-CN" sz="1400" b="0" i="0" u="none" strike="noStrike" kern="1200" cap="none" spc="0" normalizeH="0" baseline="0" noProof="0" smtClean="0">
                <a:ln>
                  <a:noFill/>
                </a:ln>
                <a:solidFill>
                  <a:srgbClr val="FFFFFF"/>
                </a:solidFill>
                <a:effectLst/>
                <a:uLnTx/>
                <a:uFillTx/>
                <a:latin typeface="Arial" panose="020B0604020202090204" pitchFamily="34" charset="0"/>
                <a:ea typeface="宋体" pitchFamily="2" charset="-122"/>
                <a:cs typeface="+mn-cs"/>
              </a:rPr>
            </a:fld>
            <a:endParaRPr kumimoji="0" lang="en-US" altLang="zh-CN" sz="1400" b="0" i="0" u="none" strike="noStrike" kern="1200" cap="none" spc="0" normalizeH="0" baseline="0" noProof="0">
              <a:ln>
                <a:noFill/>
              </a:ln>
              <a:solidFill>
                <a:srgbClr val="FFFFFF"/>
              </a:solidFill>
              <a:effectLst/>
              <a:uLnTx/>
              <a:uFillTx/>
              <a:latin typeface="Arial" panose="020B0604020202090204" pitchFamily="34" charset="0"/>
              <a:ea typeface="宋体" pitchFamily="2" charset="-122"/>
              <a:cs typeface="+mn-cs"/>
            </a:endParaRPr>
          </a:p>
        </p:txBody>
      </p:sp>
      <p:sp>
        <p:nvSpPr>
          <p:cNvPr id="6" name="Text Box 3"/>
          <p:cNvSpPr txBox="1">
            <a:spLocks noChangeArrowheads="1"/>
          </p:cNvSpPr>
          <p:nvPr/>
        </p:nvSpPr>
        <p:spPr bwMode="auto">
          <a:xfrm>
            <a:off x="179512" y="725795"/>
            <a:ext cx="907812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cs typeface="Angsana New" pitchFamily="18" charset="-34"/>
              </a:defRPr>
            </a:lvl1pPr>
            <a:lvl2pPr marL="742950" indent="-285750" eaLnBrk="0" hangingPunct="0">
              <a:defRPr sz="2400">
                <a:solidFill>
                  <a:schemeClr val="tx1"/>
                </a:solidFill>
                <a:latin typeface="Times New Roman" panose="02020603050405020304" pitchFamily="18" charset="0"/>
                <a:cs typeface="Angsana New" pitchFamily="18" charset="-34"/>
              </a:defRPr>
            </a:lvl2pPr>
            <a:lvl3pPr marL="1143000" indent="-228600" eaLnBrk="0" hangingPunct="0">
              <a:defRPr sz="2400">
                <a:solidFill>
                  <a:schemeClr val="tx1"/>
                </a:solidFill>
                <a:latin typeface="Times New Roman" panose="02020603050405020304" pitchFamily="18" charset="0"/>
                <a:cs typeface="Angsana New" pitchFamily="18" charset="-34"/>
              </a:defRPr>
            </a:lvl3pPr>
            <a:lvl4pPr marL="1600200" indent="-228600" eaLnBrk="0" hangingPunct="0">
              <a:defRPr sz="2400">
                <a:solidFill>
                  <a:schemeClr val="tx1"/>
                </a:solidFill>
                <a:latin typeface="Times New Roman" panose="02020603050405020304" pitchFamily="18" charset="0"/>
                <a:cs typeface="Angsana New" pitchFamily="18" charset="-34"/>
              </a:defRPr>
            </a:lvl4pPr>
            <a:lvl5pPr marL="2057400" indent="-228600" eaLnBrk="0" hangingPunct="0">
              <a:defRPr sz="2400">
                <a:solidFill>
                  <a:schemeClr val="tx1"/>
                </a:solidFill>
                <a:latin typeface="Times New Roman" panose="02020603050405020304" pitchFamily="18" charset="0"/>
                <a:cs typeface="Angsana New"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66FF"/>
                </a:solidFill>
                <a:effectLst/>
                <a:uLnTx/>
                <a:uFillTx/>
                <a:latin typeface="Times New Roman" panose="02020603050405020304" pitchFamily="18" charset="0"/>
                <a:ea typeface="宋体" pitchFamily="2" charset="-122"/>
                <a:cs typeface="Angsana New" pitchFamily="18" charset="-34"/>
              </a:rPr>
              <a:t>Purpose:</a:t>
            </a:r>
            <a:r>
              <a:rPr kumimoji="0" lang="en-US" altLang="zh-CN" sz="2400" b="0" i="0" u="none" strike="noStrike" kern="1200" cap="none" spc="0" normalizeH="0" baseline="0" noProof="0" dirty="0">
                <a:ln>
                  <a:noFill/>
                </a:ln>
                <a:solidFill>
                  <a:srgbClr val="0066FF"/>
                </a:solidFill>
                <a:effectLst/>
                <a:uLnTx/>
                <a:uFillTx/>
                <a:latin typeface="Times New Roman" panose="02020603050405020304" pitchFamily="18" charset="0"/>
                <a:ea typeface="宋体" pitchFamily="2" charset="-122"/>
                <a:cs typeface="Angsana New" pitchFamily="18" charset="-34"/>
              </a:rPr>
              <a:t> </a:t>
            </a:r>
            <a:r>
              <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to reduce dimensionality of a vector image while maintaining </a:t>
            </a:r>
            <a:endPar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               information as much as possible.</a:t>
            </a:r>
            <a:endPar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endParaRPr>
          </a:p>
        </p:txBody>
      </p:sp>
      <p:sp>
        <p:nvSpPr>
          <p:cNvPr id="7" name="Text Box 7"/>
          <p:cNvSpPr txBox="1">
            <a:spLocks noChangeArrowheads="1"/>
          </p:cNvSpPr>
          <p:nvPr/>
        </p:nvSpPr>
        <p:spPr bwMode="auto">
          <a:xfrm>
            <a:off x="71438" y="4589463"/>
            <a:ext cx="96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cs typeface="Angsana New" pitchFamily="18" charset="-34"/>
              </a:defRPr>
            </a:lvl1pPr>
            <a:lvl2pPr marL="742950" indent="-285750" eaLnBrk="0" hangingPunct="0">
              <a:defRPr sz="2400">
                <a:solidFill>
                  <a:schemeClr val="tx1"/>
                </a:solidFill>
                <a:latin typeface="Times New Roman" panose="02020603050405020304" pitchFamily="18" charset="0"/>
                <a:cs typeface="Angsana New" pitchFamily="18" charset="-34"/>
              </a:defRPr>
            </a:lvl2pPr>
            <a:lvl3pPr marL="1143000" indent="-228600" eaLnBrk="0" hangingPunct="0">
              <a:defRPr sz="2400">
                <a:solidFill>
                  <a:schemeClr val="tx1"/>
                </a:solidFill>
                <a:latin typeface="Times New Roman" panose="02020603050405020304" pitchFamily="18" charset="0"/>
                <a:cs typeface="Angsana New" pitchFamily="18" charset="-34"/>
              </a:defRPr>
            </a:lvl3pPr>
            <a:lvl4pPr marL="1600200" indent="-228600" eaLnBrk="0" hangingPunct="0">
              <a:defRPr sz="2400">
                <a:solidFill>
                  <a:schemeClr val="tx1"/>
                </a:solidFill>
                <a:latin typeface="Times New Roman" panose="02020603050405020304" pitchFamily="18" charset="0"/>
                <a:cs typeface="Angsana New" pitchFamily="18" charset="-34"/>
              </a:defRPr>
            </a:lvl4pPr>
            <a:lvl5pPr marL="2057400" indent="-228600" eaLnBrk="0" hangingPunct="0">
              <a:defRPr sz="2400">
                <a:solidFill>
                  <a:schemeClr val="tx1"/>
                </a:solidFill>
                <a:latin typeface="Times New Roman" panose="02020603050405020304" pitchFamily="18" charset="0"/>
                <a:cs typeface="Angsana New"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333333"/>
                </a:solidFill>
                <a:effectLst/>
                <a:uLnTx/>
                <a:uFillTx/>
                <a:latin typeface="Times New Roman" panose="02020603050405020304" pitchFamily="18" charset="0"/>
                <a:ea typeface="宋体" pitchFamily="2" charset="-122"/>
                <a:cs typeface="Angsana New" pitchFamily="18" charset="-34"/>
              </a:rPr>
              <a:t>Mean:</a:t>
            </a:r>
            <a:endParaRPr kumimoji="0" lang="en-US" altLang="zh-CN" sz="2400" b="0" i="0" u="none" strike="noStrike" kern="1200" cap="none" spc="0" normalizeH="0" baseline="0" noProof="0">
              <a:ln>
                <a:noFill/>
              </a:ln>
              <a:solidFill>
                <a:srgbClr val="333333"/>
              </a:solidFill>
              <a:effectLst/>
              <a:uLnTx/>
              <a:uFillTx/>
              <a:latin typeface="Times New Roman" panose="02020603050405020304" pitchFamily="18" charset="0"/>
              <a:ea typeface="宋体" pitchFamily="2" charset="-122"/>
              <a:cs typeface="Angsana New" pitchFamily="18" charset="-34"/>
            </a:endParaRPr>
          </a:p>
        </p:txBody>
      </p:sp>
      <p:sp>
        <p:nvSpPr>
          <p:cNvPr id="8" name="Text Box 9"/>
          <p:cNvSpPr txBox="1">
            <a:spLocks noChangeArrowheads="1"/>
          </p:cNvSpPr>
          <p:nvPr/>
        </p:nvSpPr>
        <p:spPr bwMode="auto">
          <a:xfrm>
            <a:off x="76200" y="5572125"/>
            <a:ext cx="27703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cs typeface="Angsana New" pitchFamily="18" charset="-34"/>
              </a:defRPr>
            </a:lvl1pPr>
            <a:lvl2pPr marL="742950" indent="-285750" eaLnBrk="0" hangingPunct="0">
              <a:defRPr sz="2400">
                <a:solidFill>
                  <a:schemeClr val="tx1"/>
                </a:solidFill>
                <a:latin typeface="Times New Roman" panose="02020603050405020304" pitchFamily="18" charset="0"/>
                <a:cs typeface="Angsana New" pitchFamily="18" charset="-34"/>
              </a:defRPr>
            </a:lvl2pPr>
            <a:lvl3pPr marL="1143000" indent="-228600" eaLnBrk="0" hangingPunct="0">
              <a:defRPr sz="2400">
                <a:solidFill>
                  <a:schemeClr val="tx1"/>
                </a:solidFill>
                <a:latin typeface="Times New Roman" panose="02020603050405020304" pitchFamily="18" charset="0"/>
                <a:cs typeface="Angsana New" pitchFamily="18" charset="-34"/>
              </a:defRPr>
            </a:lvl3pPr>
            <a:lvl4pPr marL="1600200" indent="-228600" eaLnBrk="0" hangingPunct="0">
              <a:defRPr sz="2400">
                <a:solidFill>
                  <a:schemeClr val="tx1"/>
                </a:solidFill>
                <a:latin typeface="Times New Roman" panose="02020603050405020304" pitchFamily="18" charset="0"/>
                <a:cs typeface="Angsana New" pitchFamily="18" charset="-34"/>
              </a:defRPr>
            </a:lvl4pPr>
            <a:lvl5pPr marL="2057400" indent="-228600" eaLnBrk="0" hangingPunct="0">
              <a:defRPr sz="2400">
                <a:solidFill>
                  <a:schemeClr val="tx1"/>
                </a:solidFill>
                <a:latin typeface="Times New Roman" panose="02020603050405020304" pitchFamily="18" charset="0"/>
                <a:cs typeface="Angsana New"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Covariance matrix</a:t>
            </a:r>
            <a:r>
              <a:rPr kumimoji="0" lang="zh-CN" altLang="en-US"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a:t>
            </a:r>
            <a:endParaRPr kumimoji="0"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endParaRPr>
          </a:p>
        </p:txBody>
      </p:sp>
      <p:graphicFrame>
        <p:nvGraphicFramePr>
          <p:cNvPr id="9" name="Object 10"/>
          <p:cNvGraphicFramePr>
            <a:graphicFrameLocks noChangeAspect="1"/>
          </p:cNvGraphicFramePr>
          <p:nvPr/>
        </p:nvGraphicFramePr>
        <p:xfrm>
          <a:off x="2687637" y="5445224"/>
          <a:ext cx="6056313" cy="863600"/>
        </p:xfrm>
        <a:graphic>
          <a:graphicData uri="http://schemas.openxmlformats.org/presentationml/2006/ole">
            <mc:AlternateContent xmlns:mc="http://schemas.openxmlformats.org/markup-compatibility/2006">
              <mc:Choice xmlns:v="urn:schemas-microsoft-com:vml" Requires="v">
                <p:oleObj spid="_x0000_s55391" name="Equation" r:id="rId1" imgW="3035300" imgH="431800" progId="Equation.3">
                  <p:embed/>
                </p:oleObj>
              </mc:Choice>
              <mc:Fallback>
                <p:oleObj name="Equation" r:id="rId1" imgW="3035300" imgH="431800" progId="Equation.3">
                  <p:embed/>
                  <p:pic>
                    <p:nvPicPr>
                      <p:cNvPr id="0" name="Object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7637" y="5445224"/>
                        <a:ext cx="6056313" cy="8636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 name="Picture 19"/>
          <p:cNvPicPr>
            <a:picLocks noChangeAspect="1" noChangeArrowheads="1"/>
          </p:cNvPicPr>
          <p:nvPr/>
        </p:nvPicPr>
        <p:blipFill>
          <a:blip r:embed="rId3">
            <a:extLst>
              <a:ext uri="{28A0092B-C50C-407E-A947-70E740481C1C}">
                <a14:useLocalDpi xmlns:a14="http://schemas.microsoft.com/office/drawing/2010/main" val="0"/>
              </a:ext>
            </a:extLst>
          </a:blip>
          <a:srcRect r="23102" b="33345"/>
          <a:stretch>
            <a:fillRect/>
          </a:stretch>
        </p:blipFill>
        <p:spPr bwMode="auto">
          <a:xfrm>
            <a:off x="3983038" y="1447800"/>
            <a:ext cx="5008562" cy="334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Object 6"/>
          <p:cNvGraphicFramePr>
            <a:graphicFrameLocks noChangeAspect="1"/>
          </p:cNvGraphicFramePr>
          <p:nvPr/>
        </p:nvGraphicFramePr>
        <p:xfrm>
          <a:off x="1033463" y="2549525"/>
          <a:ext cx="2763837" cy="482600"/>
        </p:xfrm>
        <a:graphic>
          <a:graphicData uri="http://schemas.openxmlformats.org/presentationml/2006/ole">
            <mc:AlternateContent xmlns:mc="http://schemas.openxmlformats.org/markup-compatibility/2006">
              <mc:Choice xmlns:v="urn:schemas-microsoft-com:vml" Requires="v">
                <p:oleObj spid="_x0000_s55392" name="Equation" r:id="rId4" imgW="1384300" imgH="241300" progId="Equation.3">
                  <p:embed/>
                </p:oleObj>
              </mc:Choice>
              <mc:Fallback>
                <p:oleObj name="Equation" r:id="rId4" imgW="1384300" imgH="2413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463" y="2549525"/>
                        <a:ext cx="2763837" cy="4826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8"/>
          <p:cNvGraphicFramePr>
            <a:graphicFrameLocks noChangeAspect="1"/>
          </p:cNvGraphicFramePr>
          <p:nvPr/>
        </p:nvGraphicFramePr>
        <p:xfrm>
          <a:off x="1190625" y="4437063"/>
          <a:ext cx="2684463" cy="863600"/>
        </p:xfrm>
        <a:graphic>
          <a:graphicData uri="http://schemas.openxmlformats.org/presentationml/2006/ole">
            <mc:AlternateContent xmlns:mc="http://schemas.openxmlformats.org/markup-compatibility/2006">
              <mc:Choice xmlns:v="urn:schemas-microsoft-com:vml" Requires="v">
                <p:oleObj spid="_x0000_s55393" name="Equation" r:id="rId6" imgW="1346200" imgH="431800" progId="Equation.3">
                  <p:embed/>
                </p:oleObj>
              </mc:Choice>
              <mc:Fallback>
                <p:oleObj name="Equation" r:id="rId6" imgW="1346200" imgH="4318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0625" y="4437063"/>
                        <a:ext cx="2684463" cy="8636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Box 1"/>
          <p:cNvSpPr txBox="1">
            <a:spLocks noChangeArrowheads="1"/>
          </p:cNvSpPr>
          <p:nvPr/>
        </p:nvSpPr>
        <p:spPr bwMode="auto">
          <a:xfrm>
            <a:off x="7512050" y="4530725"/>
            <a:ext cx="12319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ngsana New" pitchFamily="18" charset="-34"/>
              </a:defRPr>
            </a:lvl1pPr>
            <a:lvl2pPr marL="742950" indent="-285750" eaLnBrk="0" hangingPunct="0">
              <a:defRPr sz="2400">
                <a:solidFill>
                  <a:schemeClr val="tx1"/>
                </a:solidFill>
                <a:latin typeface="Times New Roman" panose="02020603050405020304" pitchFamily="18" charset="0"/>
                <a:cs typeface="Angsana New" pitchFamily="18" charset="-34"/>
              </a:defRPr>
            </a:lvl2pPr>
            <a:lvl3pPr marL="1143000" indent="-228600" eaLnBrk="0" hangingPunct="0">
              <a:defRPr sz="2400">
                <a:solidFill>
                  <a:schemeClr val="tx1"/>
                </a:solidFill>
                <a:latin typeface="Times New Roman" panose="02020603050405020304" pitchFamily="18" charset="0"/>
                <a:cs typeface="Angsana New" pitchFamily="18" charset="-34"/>
              </a:defRPr>
            </a:lvl3pPr>
            <a:lvl4pPr marL="1600200" indent="-228600" eaLnBrk="0" hangingPunct="0">
              <a:defRPr sz="2400">
                <a:solidFill>
                  <a:schemeClr val="tx1"/>
                </a:solidFill>
                <a:latin typeface="Times New Roman" panose="02020603050405020304" pitchFamily="18" charset="0"/>
                <a:cs typeface="Angsana New" pitchFamily="18" charset="-34"/>
              </a:defRPr>
            </a:lvl4pPr>
            <a:lvl5pPr marL="2057400" indent="-228600" eaLnBrk="0" hangingPunct="0">
              <a:defRPr sz="2400">
                <a:solidFill>
                  <a:schemeClr val="tx1"/>
                </a:solidFill>
                <a:latin typeface="Times New Roman" panose="02020603050405020304" pitchFamily="18" charset="0"/>
                <a:cs typeface="Angsana New"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a:ln>
                  <a:noFill/>
                </a:ln>
                <a:solidFill>
                  <a:srgbClr val="333333"/>
                </a:solidFill>
                <a:effectLst/>
                <a:uLnTx/>
                <a:uFillTx/>
                <a:latin typeface="Times New Roman" panose="02020603050405020304" pitchFamily="18" charset="0"/>
                <a:ea typeface="宋体" pitchFamily="2" charset="-122"/>
                <a:cs typeface="Angsana New" pitchFamily="18" charset="-34"/>
              </a:rPr>
              <a:t>频带</a:t>
            </a:r>
            <a:r>
              <a:rPr kumimoji="0" lang="en-US" altLang="zh-CN" sz="1600" b="0" i="0" u="none" strike="noStrike" kern="1200" cap="none" spc="0" normalizeH="0" baseline="0" noProof="0">
                <a:ln>
                  <a:noFill/>
                </a:ln>
                <a:solidFill>
                  <a:srgbClr val="333333"/>
                </a:solidFill>
                <a:effectLst/>
                <a:uLnTx/>
                <a:uFillTx/>
                <a:latin typeface="Times New Roman" panose="02020603050405020304" pitchFamily="18" charset="0"/>
                <a:ea typeface="宋体" pitchFamily="2" charset="-122"/>
                <a:cs typeface="Angsana New" pitchFamily="18" charset="-34"/>
              </a:rPr>
              <a:t>1 </a:t>
            </a:r>
            <a:r>
              <a:rPr kumimoji="0" lang="zh-CN" altLang="en-US" sz="1600" b="0" i="0" u="none" strike="noStrike" kern="1200" cap="none" spc="0" normalizeH="0" baseline="0" noProof="0">
                <a:ln>
                  <a:noFill/>
                </a:ln>
                <a:solidFill>
                  <a:srgbClr val="333333"/>
                </a:solidFill>
                <a:effectLst/>
                <a:uLnTx/>
                <a:uFillTx/>
                <a:latin typeface="Times New Roman" panose="02020603050405020304" pitchFamily="18" charset="0"/>
                <a:ea typeface="宋体" pitchFamily="2" charset="-122"/>
                <a:cs typeface="Angsana New" pitchFamily="18" charset="-34"/>
              </a:rPr>
              <a:t>图像</a:t>
            </a:r>
            <a:endParaRPr kumimoji="0" lang="zh-CN" altLang="en-US" sz="1600" b="0" i="0" u="none" strike="noStrike" kern="1200" cap="none" spc="0" normalizeH="0" baseline="0" noProof="0">
              <a:ln>
                <a:noFill/>
              </a:ln>
              <a:solidFill>
                <a:srgbClr val="333333"/>
              </a:solidFill>
              <a:effectLst/>
              <a:uLnTx/>
              <a:uFillTx/>
              <a:latin typeface="Times New Roman" panose="02020603050405020304" pitchFamily="18" charset="0"/>
              <a:ea typeface="宋体" pitchFamily="2" charset="-122"/>
              <a:cs typeface="Angsana New" pitchFamily="18" charset="-34"/>
            </a:endParaRPr>
          </a:p>
        </p:txBody>
      </p:sp>
      <p:sp>
        <p:nvSpPr>
          <p:cNvPr id="15" name="TextBox 2"/>
          <p:cNvSpPr txBox="1">
            <a:spLocks noChangeArrowheads="1"/>
          </p:cNvSpPr>
          <p:nvPr/>
        </p:nvSpPr>
        <p:spPr bwMode="auto">
          <a:xfrm>
            <a:off x="4687888" y="1473200"/>
            <a:ext cx="1584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ngsana New" pitchFamily="18" charset="-34"/>
              </a:defRPr>
            </a:lvl1pPr>
            <a:lvl2pPr marL="742950" indent="-285750" eaLnBrk="0" hangingPunct="0">
              <a:defRPr sz="2400">
                <a:solidFill>
                  <a:schemeClr val="tx1"/>
                </a:solidFill>
                <a:latin typeface="Times New Roman" panose="02020603050405020304" pitchFamily="18" charset="0"/>
                <a:cs typeface="Angsana New" pitchFamily="18" charset="-34"/>
              </a:defRPr>
            </a:lvl2pPr>
            <a:lvl3pPr marL="1143000" indent="-228600" eaLnBrk="0" hangingPunct="0">
              <a:defRPr sz="2400">
                <a:solidFill>
                  <a:schemeClr val="tx1"/>
                </a:solidFill>
                <a:latin typeface="Times New Roman" panose="02020603050405020304" pitchFamily="18" charset="0"/>
                <a:cs typeface="Angsana New" pitchFamily="18" charset="-34"/>
              </a:defRPr>
            </a:lvl3pPr>
            <a:lvl4pPr marL="1600200" indent="-228600" eaLnBrk="0" hangingPunct="0">
              <a:defRPr sz="2400">
                <a:solidFill>
                  <a:schemeClr val="tx1"/>
                </a:solidFill>
                <a:latin typeface="Times New Roman" panose="02020603050405020304" pitchFamily="18" charset="0"/>
                <a:cs typeface="Angsana New" pitchFamily="18" charset="-34"/>
              </a:defRPr>
            </a:lvl4pPr>
            <a:lvl5pPr marL="2057400" indent="-228600" eaLnBrk="0" hangingPunct="0">
              <a:defRPr sz="2400">
                <a:solidFill>
                  <a:schemeClr val="tx1"/>
                </a:solidFill>
                <a:latin typeface="Times New Roman" panose="02020603050405020304" pitchFamily="18" charset="0"/>
                <a:cs typeface="Angsana New"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rgbClr val="333333"/>
                </a:solidFill>
                <a:effectLst/>
                <a:uLnTx/>
                <a:uFillTx/>
                <a:latin typeface="Times New Roman" panose="02020603050405020304" pitchFamily="18" charset="0"/>
                <a:ea typeface="宋体" pitchFamily="2" charset="-122"/>
                <a:cs typeface="Angsana New" pitchFamily="18" charset="-34"/>
              </a:rPr>
              <a:t>此例</a:t>
            </a:r>
            <a:r>
              <a:rPr kumimoji="0" lang="zh-CN" altLang="en-US" sz="2400" b="0" i="1" u="none" strike="noStrike" kern="1200" cap="none" spc="0" normalizeH="0" baseline="0" noProof="0">
                <a:ln>
                  <a:noFill/>
                </a:ln>
                <a:solidFill>
                  <a:srgbClr val="333333"/>
                </a:solidFill>
                <a:effectLst/>
                <a:uLnTx/>
                <a:uFillTx/>
                <a:latin typeface="Times New Roman" panose="02020603050405020304" pitchFamily="18" charset="0"/>
                <a:ea typeface="宋体" pitchFamily="2" charset="-122"/>
                <a:cs typeface="Angsana New" pitchFamily="18" charset="-34"/>
              </a:rPr>
              <a:t> </a:t>
            </a:r>
            <a:r>
              <a:rPr kumimoji="0" lang="en-US" altLang="zh-CN" sz="2400" b="0" i="1" u="none" strike="noStrike" kern="1200" cap="none" spc="0" normalizeH="0" baseline="0" noProof="0">
                <a:ln>
                  <a:noFill/>
                </a:ln>
                <a:solidFill>
                  <a:srgbClr val="333333"/>
                </a:solidFill>
                <a:effectLst/>
                <a:uLnTx/>
                <a:uFillTx/>
                <a:latin typeface="Times New Roman" panose="02020603050405020304" pitchFamily="18" charset="0"/>
                <a:ea typeface="宋体" pitchFamily="2" charset="-122"/>
                <a:cs typeface="Angsana New" pitchFamily="18" charset="-34"/>
              </a:rPr>
              <a:t>n</a:t>
            </a:r>
            <a:r>
              <a:rPr kumimoji="0" lang="en-US" altLang="zh-CN" sz="2400" b="0" i="0" u="none" strike="noStrike" kern="1200" cap="none" spc="0" normalizeH="0" baseline="0" noProof="0">
                <a:ln>
                  <a:noFill/>
                </a:ln>
                <a:solidFill>
                  <a:srgbClr val="333333"/>
                </a:solidFill>
                <a:effectLst/>
                <a:uLnTx/>
                <a:uFillTx/>
                <a:latin typeface="Times New Roman" panose="02020603050405020304" pitchFamily="18" charset="0"/>
                <a:ea typeface="宋体" pitchFamily="2" charset="-122"/>
                <a:cs typeface="Angsana New" pitchFamily="18" charset="-34"/>
              </a:rPr>
              <a:t>=6</a:t>
            </a:r>
            <a:endParaRPr kumimoji="0" lang="zh-CN" altLang="en-US" sz="2400" b="0" i="0" u="none" strike="noStrike" kern="1200" cap="none" spc="0" normalizeH="0" baseline="0" noProof="0">
              <a:ln>
                <a:noFill/>
              </a:ln>
              <a:solidFill>
                <a:srgbClr val="333333"/>
              </a:solidFill>
              <a:effectLst/>
              <a:uLnTx/>
              <a:uFillTx/>
              <a:latin typeface="Times New Roman" panose="02020603050405020304" pitchFamily="18" charset="0"/>
              <a:ea typeface="宋体" pitchFamily="2" charset="-122"/>
              <a:cs typeface="Angsana New" pitchFamily="18" charset="-34"/>
            </a:endParaRPr>
          </a:p>
        </p:txBody>
      </p:sp>
      <p:sp>
        <p:nvSpPr>
          <p:cNvPr id="16" name="TextBox 3"/>
          <p:cNvSpPr txBox="1">
            <a:spLocks noChangeArrowheads="1"/>
          </p:cNvSpPr>
          <p:nvPr/>
        </p:nvSpPr>
        <p:spPr bwMode="auto">
          <a:xfrm>
            <a:off x="36513" y="1557338"/>
            <a:ext cx="3946525"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2400">
                <a:solidFill>
                  <a:schemeClr val="tx1"/>
                </a:solidFill>
                <a:latin typeface="Times New Roman" panose="02020603050405020304" pitchFamily="18" charset="0"/>
                <a:cs typeface="Angsana New" pitchFamily="18" charset="-34"/>
              </a:defRPr>
            </a:lvl1pPr>
            <a:lvl2pPr marL="742950" indent="-285750" eaLnBrk="0" hangingPunct="0">
              <a:defRPr sz="2400">
                <a:solidFill>
                  <a:schemeClr val="tx1"/>
                </a:solidFill>
                <a:latin typeface="Times New Roman" panose="02020603050405020304" pitchFamily="18" charset="0"/>
                <a:cs typeface="Angsana New" pitchFamily="18" charset="-34"/>
              </a:defRPr>
            </a:lvl2pPr>
            <a:lvl3pPr marL="1143000" indent="-228600" eaLnBrk="0" hangingPunct="0">
              <a:defRPr sz="2400">
                <a:solidFill>
                  <a:schemeClr val="tx1"/>
                </a:solidFill>
                <a:latin typeface="Times New Roman" panose="02020603050405020304" pitchFamily="18" charset="0"/>
                <a:cs typeface="Angsana New" pitchFamily="18" charset="-34"/>
              </a:defRPr>
            </a:lvl3pPr>
            <a:lvl4pPr marL="1600200" indent="-228600" eaLnBrk="0" hangingPunct="0">
              <a:defRPr sz="2400">
                <a:solidFill>
                  <a:schemeClr val="tx1"/>
                </a:solidFill>
                <a:latin typeface="Times New Roman" panose="02020603050405020304" pitchFamily="18" charset="0"/>
                <a:cs typeface="Angsana New" pitchFamily="18" charset="-34"/>
              </a:defRPr>
            </a:lvl4pPr>
            <a:lvl5pPr marL="2057400" indent="-228600" eaLnBrk="0" hangingPunct="0">
              <a:defRPr sz="2400">
                <a:solidFill>
                  <a:schemeClr val="tx1"/>
                </a:solidFill>
                <a:latin typeface="Times New Roman" panose="02020603050405020304" pitchFamily="18" charset="0"/>
                <a:cs typeface="Angsana New"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9p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zh-CN" altLang="en-US" sz="20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针对同一场景，用不同波段的成像仪获取的</a:t>
            </a:r>
            <a:r>
              <a:rPr kumimoji="0" lang="en-US" altLang="zh-CN" sz="20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6</a:t>
            </a:r>
            <a:r>
              <a:rPr kumimoji="0" lang="zh-CN" altLang="en-US" sz="20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幅图像</a:t>
            </a:r>
            <a:endParaRPr kumimoji="0" lang="en-US" altLang="zh-CN" sz="20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zh-CN" altLang="en-US" sz="20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则描述每个空间点：矢量</a:t>
            </a:r>
            <a:r>
              <a:rPr kumimoji="0" lang="en-US" altLang="zh-CN" sz="2000" b="1"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X</a:t>
            </a:r>
            <a:endParaRPr kumimoji="0" lang="zh-CN" altLang="en-US" sz="2000" b="1"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endParaRPr>
          </a:p>
        </p:txBody>
      </p:sp>
      <p:sp>
        <p:nvSpPr>
          <p:cNvPr id="17" name="TextBox 4"/>
          <p:cNvSpPr txBox="1">
            <a:spLocks noChangeArrowheads="1"/>
          </p:cNvSpPr>
          <p:nvPr/>
        </p:nvSpPr>
        <p:spPr bwMode="auto">
          <a:xfrm>
            <a:off x="684213" y="3122613"/>
            <a:ext cx="3298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ngsana New" pitchFamily="18" charset="-34"/>
              </a:defRPr>
            </a:lvl1pPr>
            <a:lvl2pPr marL="742950" indent="-285750" eaLnBrk="0" hangingPunct="0">
              <a:defRPr sz="2400">
                <a:solidFill>
                  <a:schemeClr val="tx1"/>
                </a:solidFill>
                <a:latin typeface="Times New Roman" panose="02020603050405020304" pitchFamily="18" charset="0"/>
                <a:cs typeface="Angsana New" pitchFamily="18" charset="-34"/>
              </a:defRPr>
            </a:lvl2pPr>
            <a:lvl3pPr marL="1143000" indent="-228600" eaLnBrk="0" hangingPunct="0">
              <a:defRPr sz="2400">
                <a:solidFill>
                  <a:schemeClr val="tx1"/>
                </a:solidFill>
                <a:latin typeface="Times New Roman" panose="02020603050405020304" pitchFamily="18" charset="0"/>
                <a:cs typeface="Angsana New" pitchFamily="18" charset="-34"/>
              </a:defRPr>
            </a:lvl3pPr>
            <a:lvl4pPr marL="1600200" indent="-228600" eaLnBrk="0" hangingPunct="0">
              <a:defRPr sz="2400">
                <a:solidFill>
                  <a:schemeClr val="tx1"/>
                </a:solidFill>
                <a:latin typeface="Times New Roman" panose="02020603050405020304" pitchFamily="18" charset="0"/>
                <a:cs typeface="Angsana New" pitchFamily="18" charset="-34"/>
              </a:defRPr>
            </a:lvl4pPr>
            <a:lvl5pPr marL="2057400" indent="-228600" eaLnBrk="0" hangingPunct="0">
              <a:defRPr sz="2400">
                <a:solidFill>
                  <a:schemeClr val="tx1"/>
                </a:solidFill>
                <a:latin typeface="Times New Roman" panose="02020603050405020304" pitchFamily="18" charset="0"/>
                <a:cs typeface="Angsana New"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1" u="none" strike="noStrike" kern="1200" cap="none" spc="0" normalizeH="0" baseline="0" noProof="0">
                <a:ln>
                  <a:noFill/>
                </a:ln>
                <a:solidFill>
                  <a:srgbClr val="333333"/>
                </a:solidFill>
                <a:effectLst/>
                <a:uLnTx/>
                <a:uFillTx/>
                <a:latin typeface="Times New Roman" panose="02020603050405020304" pitchFamily="18" charset="0"/>
                <a:ea typeface="宋体" pitchFamily="2" charset="-122"/>
                <a:cs typeface="Angsana New" pitchFamily="18" charset="-34"/>
              </a:rPr>
              <a:t>（</a:t>
            </a:r>
            <a:r>
              <a:rPr kumimoji="0" lang="en-US" altLang="zh-CN" sz="2000" b="0" i="1" u="none" strike="noStrike" kern="1200" cap="none" spc="0" normalizeH="0" baseline="0" noProof="0">
                <a:ln>
                  <a:noFill/>
                </a:ln>
                <a:solidFill>
                  <a:srgbClr val="333333"/>
                </a:solidFill>
                <a:effectLst/>
                <a:uLnTx/>
                <a:uFillTx/>
                <a:latin typeface="Times New Roman" panose="02020603050405020304" pitchFamily="18" charset="0"/>
                <a:ea typeface="宋体" pitchFamily="2" charset="-122"/>
                <a:cs typeface="Angsana New" pitchFamily="18" charset="-34"/>
              </a:rPr>
              <a:t>n</a:t>
            </a:r>
            <a:r>
              <a:rPr kumimoji="0" lang="zh-CN" altLang="en-US" sz="2000" b="0" i="0" u="none" strike="noStrike" kern="1200" cap="none" spc="0" normalizeH="0" baseline="0" noProof="0">
                <a:ln>
                  <a:noFill/>
                </a:ln>
                <a:solidFill>
                  <a:srgbClr val="333333"/>
                </a:solidFill>
                <a:effectLst/>
                <a:uLnTx/>
                <a:uFillTx/>
                <a:latin typeface="Times New Roman" panose="02020603050405020304" pitchFamily="18" charset="0"/>
                <a:ea typeface="宋体" pitchFamily="2" charset="-122"/>
                <a:cs typeface="Angsana New" pitchFamily="18" charset="-34"/>
              </a:rPr>
              <a:t>个</a:t>
            </a:r>
            <a:r>
              <a:rPr kumimoji="0" lang="en-US" altLang="zh-CN" sz="2000" b="0" i="1" u="none" strike="noStrike" kern="1200" cap="none" spc="0" normalizeH="0" baseline="0" noProof="0">
                <a:ln>
                  <a:noFill/>
                </a:ln>
                <a:solidFill>
                  <a:srgbClr val="333333"/>
                </a:solidFill>
                <a:effectLst/>
                <a:uLnTx/>
                <a:uFillTx/>
                <a:latin typeface="Times New Roman" panose="02020603050405020304" pitchFamily="18" charset="0"/>
                <a:ea typeface="宋体" pitchFamily="2" charset="-122"/>
                <a:cs typeface="Angsana New" pitchFamily="18" charset="-34"/>
              </a:rPr>
              <a:t>x</a:t>
            </a:r>
            <a:r>
              <a:rPr kumimoji="0" lang="en-US" altLang="zh-CN" sz="2000" b="0" i="1" u="none" strike="noStrike" kern="1200" cap="none" spc="0" normalizeH="0" baseline="-25000" noProof="0">
                <a:ln>
                  <a:noFill/>
                </a:ln>
                <a:solidFill>
                  <a:srgbClr val="333333"/>
                </a:solidFill>
                <a:effectLst/>
                <a:uLnTx/>
                <a:uFillTx/>
                <a:latin typeface="Times New Roman" panose="02020603050405020304" pitchFamily="18" charset="0"/>
                <a:ea typeface="宋体" pitchFamily="2" charset="-122"/>
                <a:cs typeface="Angsana New" pitchFamily="18" charset="-34"/>
              </a:rPr>
              <a:t>i</a:t>
            </a:r>
            <a:r>
              <a:rPr kumimoji="0" lang="en-US" altLang="zh-CN" sz="2000" b="0" i="1" u="none" strike="noStrike" kern="1200" cap="none" spc="0" normalizeH="0" baseline="0" noProof="0">
                <a:ln>
                  <a:noFill/>
                </a:ln>
                <a:solidFill>
                  <a:srgbClr val="333333"/>
                </a:solidFill>
                <a:effectLst/>
                <a:uLnTx/>
                <a:uFillTx/>
                <a:latin typeface="Times New Roman" panose="02020603050405020304" pitchFamily="18" charset="0"/>
                <a:ea typeface="宋体" pitchFamily="2" charset="-122"/>
                <a:cs typeface="Angsana New" pitchFamily="18" charset="-34"/>
              </a:rPr>
              <a:t> </a:t>
            </a:r>
            <a:r>
              <a:rPr kumimoji="0" lang="zh-CN" altLang="en-US" sz="2000" b="0" i="0" u="none" strike="noStrike" kern="1200" cap="none" spc="0" normalizeH="0" baseline="0" noProof="0">
                <a:ln>
                  <a:noFill/>
                </a:ln>
                <a:solidFill>
                  <a:srgbClr val="333333"/>
                </a:solidFill>
                <a:effectLst/>
                <a:uLnTx/>
                <a:uFillTx/>
                <a:latin typeface="Times New Roman" panose="02020603050405020304" pitchFamily="18" charset="0"/>
                <a:ea typeface="宋体" pitchFamily="2" charset="-122"/>
                <a:cs typeface="Angsana New" pitchFamily="18" charset="-34"/>
              </a:rPr>
              <a:t>之间常是相关的）</a:t>
            </a:r>
            <a:endParaRPr kumimoji="0" lang="zh-CN" altLang="en-US" sz="2000" b="0" i="0" u="none" strike="noStrike" kern="1200" cap="none" spc="0" normalizeH="0" baseline="0" noProof="0">
              <a:ln>
                <a:noFill/>
              </a:ln>
              <a:solidFill>
                <a:srgbClr val="333333"/>
              </a:solidFill>
              <a:effectLst/>
              <a:uLnTx/>
              <a:uFillTx/>
              <a:latin typeface="Times New Roman" panose="02020603050405020304" pitchFamily="18" charset="0"/>
              <a:ea typeface="宋体" pitchFamily="2" charset="-122"/>
              <a:cs typeface="Angsana New" pitchFamily="18" charset="-34"/>
            </a:endParaRPr>
          </a:p>
        </p:txBody>
      </p:sp>
      <p:sp>
        <p:nvSpPr>
          <p:cNvPr id="18" name="TextBox 5"/>
          <p:cNvSpPr txBox="1">
            <a:spLocks noChangeArrowheads="1"/>
          </p:cNvSpPr>
          <p:nvPr/>
        </p:nvSpPr>
        <p:spPr bwMode="auto">
          <a:xfrm>
            <a:off x="55563" y="3617913"/>
            <a:ext cx="3908425"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ngsana New" pitchFamily="18" charset="-34"/>
              </a:defRPr>
            </a:lvl1pPr>
            <a:lvl2pPr marL="742950" indent="-285750" eaLnBrk="0" hangingPunct="0">
              <a:defRPr sz="2400">
                <a:solidFill>
                  <a:schemeClr val="tx1"/>
                </a:solidFill>
                <a:latin typeface="Times New Roman" panose="02020603050405020304" pitchFamily="18" charset="0"/>
                <a:cs typeface="Angsana New" pitchFamily="18" charset="-34"/>
              </a:defRPr>
            </a:lvl2pPr>
            <a:lvl3pPr marL="1143000" indent="-228600" eaLnBrk="0" hangingPunct="0">
              <a:defRPr sz="2400">
                <a:solidFill>
                  <a:schemeClr val="tx1"/>
                </a:solidFill>
                <a:latin typeface="Times New Roman" panose="02020603050405020304" pitchFamily="18" charset="0"/>
                <a:cs typeface="Angsana New" pitchFamily="18" charset="-34"/>
              </a:defRPr>
            </a:lvl3pPr>
            <a:lvl4pPr marL="1600200" indent="-228600" eaLnBrk="0" hangingPunct="0">
              <a:defRPr sz="2400">
                <a:solidFill>
                  <a:schemeClr val="tx1"/>
                </a:solidFill>
                <a:latin typeface="Times New Roman" panose="02020603050405020304" pitchFamily="18" charset="0"/>
                <a:cs typeface="Angsana New" pitchFamily="18" charset="-34"/>
              </a:defRPr>
            </a:lvl4pPr>
            <a:lvl5pPr marL="2057400" indent="-228600" eaLnBrk="0" hangingPunct="0">
              <a:defRPr sz="2400">
                <a:solidFill>
                  <a:schemeClr val="tx1"/>
                </a:solidFill>
                <a:latin typeface="Times New Roman" panose="02020603050405020304" pitchFamily="18" charset="0"/>
                <a:cs typeface="Angsana New"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宋体" pitchFamily="2" charset="-122"/>
                <a:cs typeface="Angsana New" pitchFamily="18" charset="-34"/>
              </a:rPr>
              <a:t>问题：</a:t>
            </a:r>
            <a:r>
              <a:rPr kumimoji="0" lang="zh-CN" altLang="en-US" sz="20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经变换去相关后，用</a:t>
            </a:r>
            <a:r>
              <a:rPr kumimoji="0" lang="en-US" altLang="zh-CN" sz="20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&lt;n</a:t>
            </a:r>
            <a:r>
              <a:rPr kumimoji="0" lang="zh-CN" altLang="en-US" sz="20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的数值来描述各空间点</a:t>
            </a:r>
            <a:endParaRPr kumimoji="0" lang="zh-CN" altLang="en-US" sz="20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endParaRPr>
          </a:p>
        </p:txBody>
      </p:sp>
      <p:sp>
        <p:nvSpPr>
          <p:cNvPr id="19" name="TextBox 3"/>
          <p:cNvSpPr txBox="1">
            <a:spLocks noChangeArrowheads="1"/>
          </p:cNvSpPr>
          <p:nvPr/>
        </p:nvSpPr>
        <p:spPr bwMode="auto">
          <a:xfrm>
            <a:off x="1236118" y="5954713"/>
            <a:ext cx="2482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ngsana New" pitchFamily="18" charset="-34"/>
              </a:defRPr>
            </a:lvl1pPr>
            <a:lvl2pPr marL="742950" indent="-285750" eaLnBrk="0" hangingPunct="0">
              <a:defRPr sz="2400">
                <a:solidFill>
                  <a:schemeClr val="tx1"/>
                </a:solidFill>
                <a:latin typeface="Times New Roman" panose="02020603050405020304" pitchFamily="18" charset="0"/>
                <a:cs typeface="Angsana New" pitchFamily="18" charset="-34"/>
              </a:defRPr>
            </a:lvl2pPr>
            <a:lvl3pPr marL="1143000" indent="-228600" eaLnBrk="0" hangingPunct="0">
              <a:defRPr sz="2400">
                <a:solidFill>
                  <a:schemeClr val="tx1"/>
                </a:solidFill>
                <a:latin typeface="Times New Roman" panose="02020603050405020304" pitchFamily="18" charset="0"/>
                <a:cs typeface="Angsana New" pitchFamily="18" charset="-34"/>
              </a:defRPr>
            </a:lvl3pPr>
            <a:lvl4pPr marL="1600200" indent="-228600" eaLnBrk="0" hangingPunct="0">
              <a:defRPr sz="2400">
                <a:solidFill>
                  <a:schemeClr val="tx1"/>
                </a:solidFill>
                <a:latin typeface="Times New Roman" panose="02020603050405020304" pitchFamily="18" charset="0"/>
                <a:cs typeface="Angsana New" pitchFamily="18" charset="-34"/>
              </a:defRPr>
            </a:lvl4pPr>
            <a:lvl5pPr marL="2057400" indent="-228600" eaLnBrk="0" hangingPunct="0">
              <a:defRPr sz="2400">
                <a:solidFill>
                  <a:schemeClr val="tx1"/>
                </a:solidFill>
                <a:latin typeface="Times New Roman" panose="02020603050405020304" pitchFamily="18" charset="0"/>
                <a:cs typeface="Angsana New"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1"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(K=MN)</a:t>
            </a:r>
            <a:endParaRPr kumimoji="0" lang="zh-CN" altLang="en-US" sz="2400" b="0" i="1"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endParaRPr>
          </a:p>
        </p:txBody>
      </p:sp>
      <p:sp>
        <p:nvSpPr>
          <p:cNvPr id="20" name="TextBox 12"/>
          <p:cNvSpPr txBox="1">
            <a:spLocks noChangeArrowheads="1"/>
          </p:cNvSpPr>
          <p:nvPr/>
        </p:nvSpPr>
        <p:spPr bwMode="auto">
          <a:xfrm>
            <a:off x="8278813" y="2780928"/>
            <a:ext cx="7191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ngsana New" pitchFamily="18" charset="-34"/>
              </a:defRPr>
            </a:lvl1pPr>
            <a:lvl2pPr marL="742950" indent="-285750" eaLnBrk="0" hangingPunct="0">
              <a:defRPr sz="2400">
                <a:solidFill>
                  <a:schemeClr val="tx1"/>
                </a:solidFill>
                <a:latin typeface="Times New Roman" panose="02020603050405020304" pitchFamily="18" charset="0"/>
                <a:cs typeface="Angsana New" pitchFamily="18" charset="-34"/>
              </a:defRPr>
            </a:lvl2pPr>
            <a:lvl3pPr marL="1143000" indent="-228600" eaLnBrk="0" hangingPunct="0">
              <a:defRPr sz="2400">
                <a:solidFill>
                  <a:schemeClr val="tx1"/>
                </a:solidFill>
                <a:latin typeface="Times New Roman" panose="02020603050405020304" pitchFamily="18" charset="0"/>
                <a:cs typeface="Angsana New" pitchFamily="18" charset="-34"/>
              </a:defRPr>
            </a:lvl3pPr>
            <a:lvl4pPr marL="1600200" indent="-228600" eaLnBrk="0" hangingPunct="0">
              <a:defRPr sz="2400">
                <a:solidFill>
                  <a:schemeClr val="tx1"/>
                </a:solidFill>
                <a:latin typeface="Times New Roman" panose="02020603050405020304" pitchFamily="18" charset="0"/>
                <a:cs typeface="Angsana New" pitchFamily="18" charset="-34"/>
              </a:defRPr>
            </a:lvl4pPr>
            <a:lvl5pPr marL="2057400" indent="-228600" eaLnBrk="0" hangingPunct="0">
              <a:defRPr sz="2400">
                <a:solidFill>
                  <a:schemeClr val="tx1"/>
                </a:solidFill>
                <a:latin typeface="Times New Roman" panose="02020603050405020304" pitchFamily="18" charset="0"/>
                <a:cs typeface="Angsana New"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itchFamily="18" charset="-34"/>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频带</a:t>
            </a:r>
            <a:r>
              <a:rPr kumimoji="0" lang="en-US" altLang="zh-CN" sz="16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rPr>
              <a:t>6</a:t>
            </a:r>
            <a:endParaRPr kumimoji="0" lang="zh-CN" altLang="en-US" sz="16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Angsana New" pitchFamily="18" charset="-3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709201B-D08E-4B78-9261-1007A9452C4E}" type="slidenum">
              <a:rPr kumimoji="0" lang="en-US" altLang="zh-CN" sz="1400" b="0" i="0" u="none" strike="noStrike" kern="1200" cap="none" spc="0" normalizeH="0" baseline="0" noProof="0" smtClean="0">
                <a:ln>
                  <a:noFill/>
                </a:ln>
                <a:solidFill>
                  <a:srgbClr val="000000"/>
                </a:solidFill>
                <a:effectLst/>
                <a:uLnTx/>
                <a:uFillTx/>
                <a:latin typeface="Arial" panose="020B0604020202090204" pitchFamily="34" charset="0"/>
                <a:ea typeface="宋体" pitchFamily="2" charset="-122"/>
                <a:cs typeface="Angsana New"/>
              </a:rPr>
            </a:fld>
            <a:endParaRPr kumimoji="0" lang="th-TH" altLang="zh-CN" sz="14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Angsana New"/>
            </a:endParaRPr>
          </a:p>
        </p:txBody>
      </p:sp>
      <p:pic>
        <p:nvPicPr>
          <p:cNvPr id="6" name="图片 5"/>
          <p:cNvPicPr>
            <a:picLocks noChangeAspect="1"/>
          </p:cNvPicPr>
          <p:nvPr/>
        </p:nvPicPr>
        <p:blipFill>
          <a:blip r:embed="rId1"/>
          <a:stretch>
            <a:fillRect/>
          </a:stretch>
        </p:blipFill>
        <p:spPr>
          <a:xfrm>
            <a:off x="67955" y="620688"/>
            <a:ext cx="9008090" cy="3717194"/>
          </a:xfrm>
          <a:prstGeom prst="rect">
            <a:avLst/>
          </a:prstGeom>
        </p:spPr>
      </p:pic>
      <p:graphicFrame>
        <p:nvGraphicFramePr>
          <p:cNvPr id="2" name="表格 1"/>
          <p:cNvGraphicFramePr>
            <a:graphicFrameLocks noGrp="1"/>
          </p:cNvGraphicFramePr>
          <p:nvPr/>
        </p:nvGraphicFramePr>
        <p:xfrm>
          <a:off x="257126" y="4854158"/>
          <a:ext cx="2231739" cy="1607841"/>
        </p:xfrm>
        <a:graphic>
          <a:graphicData uri="http://schemas.openxmlformats.org/drawingml/2006/table">
            <a:tbl>
              <a:tblPr/>
              <a:tblGrid>
                <a:gridCol w="735712"/>
                <a:gridCol w="732279"/>
                <a:gridCol w="763748"/>
              </a:tblGrid>
              <a:tr h="535947">
                <a:tc>
                  <a:txBody>
                    <a:bodyPr/>
                    <a:lstStyle/>
                    <a:p>
                      <a:r>
                        <a:rPr lang="en-US" altLang="zh-CN">
                          <a:effectLst/>
                        </a:rPr>
                        <a:t>341</a:t>
                      </a:r>
                      <a:endParaRPr lang="en-US" altLang="zh-CN">
                        <a:effectLst/>
                      </a:endParaRPr>
                    </a:p>
                  </a:txBody>
                  <a:tcPr marL="38100" marR="38100" marT="38100" marB="38100" anchor="ctr">
                    <a:lnL w="9525" cap="flat" cmpd="sng" algn="ctr">
                      <a:solidFill>
                        <a:srgbClr val="E3EDF5"/>
                      </a:solidFill>
                      <a:prstDash val="solid"/>
                      <a:round/>
                      <a:headEnd type="none" w="med" len="med"/>
                      <a:tailEnd type="none" w="med" len="med"/>
                    </a:lnL>
                    <a:lnR w="9525" cap="flat" cmpd="sng" algn="ctr">
                      <a:solidFill>
                        <a:srgbClr val="E3EDF5"/>
                      </a:solidFill>
                      <a:prstDash val="solid"/>
                      <a:round/>
                      <a:headEnd type="none" w="med" len="med"/>
                      <a:tailEnd type="none" w="med" len="med"/>
                    </a:lnR>
                    <a:lnT w="9525" cap="flat" cmpd="sng" algn="ctr">
                      <a:solidFill>
                        <a:srgbClr val="E3EDF5"/>
                      </a:solidFill>
                      <a:prstDash val="solid"/>
                      <a:round/>
                      <a:headEnd type="none" w="med" len="med"/>
                      <a:tailEnd type="none" w="med" len="med"/>
                    </a:lnT>
                    <a:lnB w="9525" cap="flat" cmpd="sng" algn="ctr">
                      <a:solidFill>
                        <a:srgbClr val="E3EDF5"/>
                      </a:solidFill>
                      <a:prstDash val="solid"/>
                      <a:round/>
                      <a:headEnd type="none" w="med" len="med"/>
                      <a:tailEnd type="none" w="med" len="med"/>
                    </a:lnB>
                    <a:solidFill>
                      <a:srgbClr val="FFFFFF"/>
                    </a:solidFill>
                  </a:tcPr>
                </a:tc>
                <a:tc>
                  <a:txBody>
                    <a:bodyPr/>
                    <a:lstStyle/>
                    <a:p>
                      <a:r>
                        <a:rPr lang="en-US" altLang="zh-CN" dirty="0">
                          <a:effectLst/>
                        </a:rPr>
                        <a:t>212.86</a:t>
                      </a:r>
                      <a:endParaRPr lang="en-US" altLang="zh-CN" dirty="0">
                        <a:effectLst/>
                      </a:endParaRPr>
                    </a:p>
                  </a:txBody>
                  <a:tcPr marL="38100" marR="38100" marT="38100" marB="38100" anchor="ctr">
                    <a:lnL w="9525" cap="flat" cmpd="sng" algn="ctr">
                      <a:solidFill>
                        <a:srgbClr val="E3EDF5"/>
                      </a:solidFill>
                      <a:prstDash val="solid"/>
                      <a:round/>
                      <a:headEnd type="none" w="med" len="med"/>
                      <a:tailEnd type="none" w="med" len="med"/>
                    </a:lnL>
                    <a:lnR w="9525" cap="flat" cmpd="sng" algn="ctr">
                      <a:solidFill>
                        <a:srgbClr val="E3EDF5"/>
                      </a:solidFill>
                      <a:prstDash val="solid"/>
                      <a:round/>
                      <a:headEnd type="none" w="med" len="med"/>
                      <a:tailEnd type="none" w="med" len="med"/>
                    </a:lnR>
                    <a:lnT w="9525" cap="flat" cmpd="sng" algn="ctr">
                      <a:solidFill>
                        <a:srgbClr val="E3EDF5"/>
                      </a:solidFill>
                      <a:prstDash val="solid"/>
                      <a:round/>
                      <a:headEnd type="none" w="med" len="med"/>
                      <a:tailEnd type="none" w="med" len="med"/>
                    </a:lnT>
                    <a:lnB w="9525" cap="flat" cmpd="sng" algn="ctr">
                      <a:solidFill>
                        <a:srgbClr val="E3EDF5"/>
                      </a:solidFill>
                      <a:prstDash val="solid"/>
                      <a:round/>
                      <a:headEnd type="none" w="med" len="med"/>
                      <a:tailEnd type="none" w="med" len="med"/>
                    </a:lnB>
                    <a:solidFill>
                      <a:srgbClr val="FFFFFF"/>
                    </a:solidFill>
                  </a:tcPr>
                </a:tc>
                <a:tc>
                  <a:txBody>
                    <a:bodyPr/>
                    <a:lstStyle/>
                    <a:p>
                      <a:r>
                        <a:rPr lang="en-US" altLang="zh-CN" dirty="0">
                          <a:effectLst/>
                        </a:rPr>
                        <a:t>98.45</a:t>
                      </a:r>
                      <a:endParaRPr lang="en-US" altLang="zh-CN" dirty="0">
                        <a:effectLst/>
                      </a:endParaRPr>
                    </a:p>
                  </a:txBody>
                  <a:tcPr marL="38100" marR="38100" marT="38100" marB="38100" anchor="ctr">
                    <a:lnL w="9525" cap="flat" cmpd="sng" algn="ctr">
                      <a:solidFill>
                        <a:srgbClr val="E3EDF5"/>
                      </a:solidFill>
                      <a:prstDash val="solid"/>
                      <a:round/>
                      <a:headEnd type="none" w="med" len="med"/>
                      <a:tailEnd type="none" w="med" len="med"/>
                    </a:lnL>
                    <a:lnR w="9525" cap="flat" cmpd="sng" algn="ctr">
                      <a:solidFill>
                        <a:srgbClr val="E3EDF5"/>
                      </a:solidFill>
                      <a:prstDash val="solid"/>
                      <a:round/>
                      <a:headEnd type="none" w="med" len="med"/>
                      <a:tailEnd type="none" w="med" len="med"/>
                    </a:lnR>
                    <a:lnT w="9525" cap="flat" cmpd="sng" algn="ctr">
                      <a:solidFill>
                        <a:srgbClr val="E3EDF5"/>
                      </a:solidFill>
                      <a:prstDash val="solid"/>
                      <a:round/>
                      <a:headEnd type="none" w="med" len="med"/>
                      <a:tailEnd type="none" w="med" len="med"/>
                    </a:lnT>
                    <a:lnB w="9525" cap="flat" cmpd="sng" algn="ctr">
                      <a:solidFill>
                        <a:srgbClr val="E3EDF5"/>
                      </a:solidFill>
                      <a:prstDash val="solid"/>
                      <a:round/>
                      <a:headEnd type="none" w="med" len="med"/>
                      <a:tailEnd type="none" w="med" len="med"/>
                    </a:lnB>
                    <a:solidFill>
                      <a:srgbClr val="FFFFFF"/>
                    </a:solidFill>
                  </a:tcPr>
                </a:tc>
              </a:tr>
              <a:tr h="535947">
                <a:tc>
                  <a:txBody>
                    <a:bodyPr/>
                    <a:lstStyle/>
                    <a:p>
                      <a:r>
                        <a:rPr lang="en-US" altLang="zh-CN" dirty="0">
                          <a:effectLst/>
                        </a:rPr>
                        <a:t>212.86</a:t>
                      </a:r>
                      <a:endParaRPr lang="en-US" altLang="zh-CN" dirty="0">
                        <a:effectLst/>
                      </a:endParaRPr>
                    </a:p>
                  </a:txBody>
                  <a:tcPr marL="38100" marR="38100" marT="38100" marB="38100" anchor="ctr">
                    <a:lnL w="9525" cap="flat" cmpd="sng" algn="ctr">
                      <a:solidFill>
                        <a:srgbClr val="E3EDF5"/>
                      </a:solidFill>
                      <a:prstDash val="solid"/>
                      <a:round/>
                      <a:headEnd type="none" w="med" len="med"/>
                      <a:tailEnd type="none" w="med" len="med"/>
                    </a:lnL>
                    <a:lnR w="9525" cap="flat" cmpd="sng" algn="ctr">
                      <a:solidFill>
                        <a:srgbClr val="E3EDF5"/>
                      </a:solidFill>
                      <a:prstDash val="solid"/>
                      <a:round/>
                      <a:headEnd type="none" w="med" len="med"/>
                      <a:tailEnd type="none" w="med" len="med"/>
                    </a:lnR>
                    <a:lnT w="9525" cap="flat" cmpd="sng" algn="ctr">
                      <a:solidFill>
                        <a:srgbClr val="E3EDF5"/>
                      </a:solidFill>
                      <a:prstDash val="solid"/>
                      <a:round/>
                      <a:headEnd type="none" w="med" len="med"/>
                      <a:tailEnd type="none" w="med" len="med"/>
                    </a:lnT>
                    <a:lnB w="9525" cap="flat" cmpd="sng" algn="ctr">
                      <a:solidFill>
                        <a:srgbClr val="E3EDF5"/>
                      </a:solidFill>
                      <a:prstDash val="solid"/>
                      <a:round/>
                      <a:headEnd type="none" w="med" len="med"/>
                      <a:tailEnd type="none" w="med" len="med"/>
                    </a:lnB>
                    <a:solidFill>
                      <a:srgbClr val="FFFFFF"/>
                    </a:solidFill>
                  </a:tcPr>
                </a:tc>
                <a:tc>
                  <a:txBody>
                    <a:bodyPr/>
                    <a:lstStyle/>
                    <a:p>
                      <a:r>
                        <a:rPr lang="en-US" altLang="zh-CN">
                          <a:effectLst/>
                        </a:rPr>
                        <a:t>341</a:t>
                      </a:r>
                      <a:endParaRPr lang="en-US" altLang="zh-CN">
                        <a:effectLst/>
                      </a:endParaRPr>
                    </a:p>
                  </a:txBody>
                  <a:tcPr marL="38100" marR="38100" marT="38100" marB="38100" anchor="ctr">
                    <a:lnL w="9525" cap="flat" cmpd="sng" algn="ctr">
                      <a:solidFill>
                        <a:srgbClr val="E3EDF5"/>
                      </a:solidFill>
                      <a:prstDash val="solid"/>
                      <a:round/>
                      <a:headEnd type="none" w="med" len="med"/>
                      <a:tailEnd type="none" w="med" len="med"/>
                    </a:lnL>
                    <a:lnR w="9525" cap="flat" cmpd="sng" algn="ctr">
                      <a:solidFill>
                        <a:srgbClr val="E3EDF5"/>
                      </a:solidFill>
                      <a:prstDash val="solid"/>
                      <a:round/>
                      <a:headEnd type="none" w="med" len="med"/>
                      <a:tailEnd type="none" w="med" len="med"/>
                    </a:lnR>
                    <a:lnT w="9525" cap="flat" cmpd="sng" algn="ctr">
                      <a:solidFill>
                        <a:srgbClr val="E3EDF5"/>
                      </a:solidFill>
                      <a:prstDash val="solid"/>
                      <a:round/>
                      <a:headEnd type="none" w="med" len="med"/>
                      <a:tailEnd type="none" w="med" len="med"/>
                    </a:lnT>
                    <a:lnB w="9525" cap="flat" cmpd="sng" algn="ctr">
                      <a:solidFill>
                        <a:srgbClr val="E3EDF5"/>
                      </a:solidFill>
                      <a:prstDash val="solid"/>
                      <a:round/>
                      <a:headEnd type="none" w="med" len="med"/>
                      <a:tailEnd type="none" w="med" len="med"/>
                    </a:lnB>
                    <a:solidFill>
                      <a:srgbClr val="FFFFFF"/>
                    </a:solidFill>
                  </a:tcPr>
                </a:tc>
                <a:tc>
                  <a:txBody>
                    <a:bodyPr/>
                    <a:lstStyle/>
                    <a:p>
                      <a:r>
                        <a:rPr lang="en-US" altLang="zh-CN" dirty="0">
                          <a:effectLst/>
                        </a:rPr>
                        <a:t>269.48</a:t>
                      </a:r>
                      <a:endParaRPr lang="en-US" altLang="zh-CN" dirty="0">
                        <a:effectLst/>
                      </a:endParaRPr>
                    </a:p>
                  </a:txBody>
                  <a:tcPr marL="38100" marR="38100" marT="38100" marB="38100" anchor="ctr">
                    <a:lnL w="9525" cap="flat" cmpd="sng" algn="ctr">
                      <a:solidFill>
                        <a:srgbClr val="E3EDF5"/>
                      </a:solidFill>
                      <a:prstDash val="solid"/>
                      <a:round/>
                      <a:headEnd type="none" w="med" len="med"/>
                      <a:tailEnd type="none" w="med" len="med"/>
                    </a:lnL>
                    <a:lnR w="9525" cap="flat" cmpd="sng" algn="ctr">
                      <a:solidFill>
                        <a:srgbClr val="E3EDF5"/>
                      </a:solidFill>
                      <a:prstDash val="solid"/>
                      <a:round/>
                      <a:headEnd type="none" w="med" len="med"/>
                      <a:tailEnd type="none" w="med" len="med"/>
                    </a:lnR>
                    <a:lnT w="9525" cap="flat" cmpd="sng" algn="ctr">
                      <a:solidFill>
                        <a:srgbClr val="E3EDF5"/>
                      </a:solidFill>
                      <a:prstDash val="solid"/>
                      <a:round/>
                      <a:headEnd type="none" w="med" len="med"/>
                      <a:tailEnd type="none" w="med" len="med"/>
                    </a:lnT>
                    <a:lnB w="9525" cap="flat" cmpd="sng" algn="ctr">
                      <a:solidFill>
                        <a:srgbClr val="E3EDF5"/>
                      </a:solidFill>
                      <a:prstDash val="solid"/>
                      <a:round/>
                      <a:headEnd type="none" w="med" len="med"/>
                      <a:tailEnd type="none" w="med" len="med"/>
                    </a:lnB>
                    <a:solidFill>
                      <a:srgbClr val="FFFFFF"/>
                    </a:solidFill>
                  </a:tcPr>
                </a:tc>
              </a:tr>
              <a:tr h="535947">
                <a:tc>
                  <a:txBody>
                    <a:bodyPr/>
                    <a:lstStyle/>
                    <a:p>
                      <a:r>
                        <a:rPr lang="en-US" altLang="zh-CN" dirty="0">
                          <a:effectLst/>
                        </a:rPr>
                        <a:t>98.456</a:t>
                      </a:r>
                      <a:endParaRPr lang="en-US" altLang="zh-CN" dirty="0">
                        <a:effectLst/>
                      </a:endParaRPr>
                    </a:p>
                  </a:txBody>
                  <a:tcPr marL="38100" marR="38100" marT="38100" marB="38100" anchor="ctr">
                    <a:lnL w="9525" cap="flat" cmpd="sng" algn="ctr">
                      <a:solidFill>
                        <a:srgbClr val="E3EDF5"/>
                      </a:solidFill>
                      <a:prstDash val="solid"/>
                      <a:round/>
                      <a:headEnd type="none" w="med" len="med"/>
                      <a:tailEnd type="none" w="med" len="med"/>
                    </a:lnL>
                    <a:lnR w="9525" cap="flat" cmpd="sng" algn="ctr">
                      <a:solidFill>
                        <a:srgbClr val="E3EDF5"/>
                      </a:solidFill>
                      <a:prstDash val="solid"/>
                      <a:round/>
                      <a:headEnd type="none" w="med" len="med"/>
                      <a:tailEnd type="none" w="med" len="med"/>
                    </a:lnR>
                    <a:lnT w="9525" cap="flat" cmpd="sng" algn="ctr">
                      <a:solidFill>
                        <a:srgbClr val="E3EDF5"/>
                      </a:solidFill>
                      <a:prstDash val="solid"/>
                      <a:round/>
                      <a:headEnd type="none" w="med" len="med"/>
                      <a:tailEnd type="none" w="med" len="med"/>
                    </a:lnT>
                    <a:lnB w="9525" cap="flat" cmpd="sng" algn="ctr">
                      <a:solidFill>
                        <a:srgbClr val="E3EDF5"/>
                      </a:solidFill>
                      <a:prstDash val="solid"/>
                      <a:round/>
                      <a:headEnd type="none" w="med" len="med"/>
                      <a:tailEnd type="none" w="med" len="med"/>
                    </a:lnB>
                    <a:solidFill>
                      <a:srgbClr val="FFFFFF"/>
                    </a:solidFill>
                  </a:tcPr>
                </a:tc>
                <a:tc>
                  <a:txBody>
                    <a:bodyPr/>
                    <a:lstStyle/>
                    <a:p>
                      <a:r>
                        <a:rPr lang="en-US" altLang="zh-CN" dirty="0">
                          <a:effectLst/>
                        </a:rPr>
                        <a:t>269.44</a:t>
                      </a:r>
                      <a:endParaRPr lang="en-US" altLang="zh-CN" dirty="0">
                        <a:effectLst/>
                      </a:endParaRPr>
                    </a:p>
                  </a:txBody>
                  <a:tcPr marL="38100" marR="38100" marT="38100" marB="38100" anchor="ctr">
                    <a:lnL w="9525" cap="flat" cmpd="sng" algn="ctr">
                      <a:solidFill>
                        <a:srgbClr val="E3EDF5"/>
                      </a:solidFill>
                      <a:prstDash val="solid"/>
                      <a:round/>
                      <a:headEnd type="none" w="med" len="med"/>
                      <a:tailEnd type="none" w="med" len="med"/>
                    </a:lnL>
                    <a:lnR w="9525" cap="flat" cmpd="sng" algn="ctr">
                      <a:solidFill>
                        <a:srgbClr val="E3EDF5"/>
                      </a:solidFill>
                      <a:prstDash val="solid"/>
                      <a:round/>
                      <a:headEnd type="none" w="med" len="med"/>
                      <a:tailEnd type="none" w="med" len="med"/>
                    </a:lnR>
                    <a:lnT w="9525" cap="flat" cmpd="sng" algn="ctr">
                      <a:solidFill>
                        <a:srgbClr val="E3EDF5"/>
                      </a:solidFill>
                      <a:prstDash val="solid"/>
                      <a:round/>
                      <a:headEnd type="none" w="med" len="med"/>
                      <a:tailEnd type="none" w="med" len="med"/>
                    </a:lnT>
                    <a:lnB w="9525" cap="flat" cmpd="sng" algn="ctr">
                      <a:solidFill>
                        <a:srgbClr val="E3EDF5"/>
                      </a:solidFill>
                      <a:prstDash val="solid"/>
                      <a:round/>
                      <a:headEnd type="none" w="med" len="med"/>
                      <a:tailEnd type="none" w="med" len="med"/>
                    </a:lnB>
                    <a:solidFill>
                      <a:srgbClr val="FFFFFF"/>
                    </a:solidFill>
                  </a:tcPr>
                </a:tc>
                <a:tc>
                  <a:txBody>
                    <a:bodyPr/>
                    <a:lstStyle/>
                    <a:p>
                      <a:r>
                        <a:rPr lang="en-US" altLang="zh-CN" dirty="0">
                          <a:effectLst/>
                        </a:rPr>
                        <a:t>341</a:t>
                      </a:r>
                      <a:endParaRPr lang="en-US" altLang="zh-CN" dirty="0">
                        <a:effectLst/>
                      </a:endParaRPr>
                    </a:p>
                  </a:txBody>
                  <a:tcPr marL="38100" marR="38100" marT="38100" marB="38100" anchor="ctr">
                    <a:lnL w="9525" cap="flat" cmpd="sng" algn="ctr">
                      <a:solidFill>
                        <a:srgbClr val="E3EDF5"/>
                      </a:solidFill>
                      <a:prstDash val="solid"/>
                      <a:round/>
                      <a:headEnd type="none" w="med" len="med"/>
                      <a:tailEnd type="none" w="med" len="med"/>
                    </a:lnL>
                    <a:lnR w="9525" cap="flat" cmpd="sng" algn="ctr">
                      <a:solidFill>
                        <a:srgbClr val="E3EDF5"/>
                      </a:solidFill>
                      <a:prstDash val="solid"/>
                      <a:round/>
                      <a:headEnd type="none" w="med" len="med"/>
                      <a:tailEnd type="none" w="med" len="med"/>
                    </a:lnR>
                    <a:lnT w="9525" cap="flat" cmpd="sng" algn="ctr">
                      <a:solidFill>
                        <a:srgbClr val="E3EDF5"/>
                      </a:solidFill>
                      <a:prstDash val="solid"/>
                      <a:round/>
                      <a:headEnd type="none" w="med" len="med"/>
                      <a:tailEnd type="none" w="med" len="med"/>
                    </a:lnT>
                    <a:lnB w="9525" cap="flat" cmpd="sng" algn="ctr">
                      <a:solidFill>
                        <a:srgbClr val="E3EDF5"/>
                      </a:solidFill>
                      <a:prstDash val="solid"/>
                      <a:round/>
                      <a:headEnd type="none" w="med" len="med"/>
                      <a:tailEnd type="none" w="med" len="med"/>
                    </a:lnB>
                    <a:solidFill>
                      <a:srgbClr val="FFFFFF"/>
                    </a:solidFill>
                  </a:tcPr>
                </a:tc>
              </a:tr>
            </a:tbl>
          </a:graphicData>
        </a:graphic>
      </p:graphicFrame>
      <p:sp>
        <p:nvSpPr>
          <p:cNvPr id="3" name="矩形 2"/>
          <p:cNvSpPr/>
          <p:nvPr/>
        </p:nvSpPr>
        <p:spPr>
          <a:xfrm>
            <a:off x="2693314" y="4446554"/>
            <a:ext cx="5936266" cy="2123658"/>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rgbClr val="333333"/>
                </a:solidFill>
                <a:effectLst/>
                <a:uLnTx/>
                <a:uFillTx/>
                <a:latin typeface="宋体" pitchFamily="2" charset="-122"/>
                <a:ea typeface="宋体" pitchFamily="2" charset="-122"/>
                <a:cs typeface="Angsana New"/>
              </a:rPr>
              <a:t>三个特征值：    </a:t>
            </a:r>
            <a:r>
              <a:rPr kumimoji="0" lang="en-US" altLang="zh-CN" sz="2200" b="1" i="0" u="none" strike="noStrike" kern="1200" cap="none" spc="0" normalizeH="0" baseline="0" noProof="0" dirty="0">
                <a:ln>
                  <a:noFill/>
                </a:ln>
                <a:solidFill>
                  <a:srgbClr val="FF0000"/>
                </a:solidFill>
                <a:effectLst/>
                <a:uLnTx/>
                <a:uFillTx/>
                <a:latin typeface="宋体" pitchFamily="2" charset="-122"/>
                <a:ea typeface="宋体" pitchFamily="2" charset="-122"/>
                <a:cs typeface="Angsana New"/>
              </a:rPr>
              <a:t>736</a:t>
            </a:r>
            <a:r>
              <a:rPr kumimoji="0" lang="zh-CN" altLang="en-US" sz="2200" b="0" i="0" u="none" strike="noStrike" kern="1200" cap="none" spc="0" normalizeH="0" baseline="0" noProof="0" dirty="0">
                <a:ln>
                  <a:noFill/>
                </a:ln>
                <a:solidFill>
                  <a:srgbClr val="333333"/>
                </a:solidFill>
                <a:effectLst/>
                <a:uLnTx/>
                <a:uFillTx/>
                <a:latin typeface="宋体" pitchFamily="2" charset="-122"/>
                <a:ea typeface="宋体" pitchFamily="2" charset="-122"/>
                <a:cs typeface="Angsana New"/>
              </a:rPr>
              <a:t>，</a:t>
            </a:r>
            <a:r>
              <a:rPr kumimoji="0" lang="en-US" altLang="zh-CN" sz="2200" b="0" i="0" u="none" strike="noStrike" kern="1200" cap="none" spc="0" normalizeH="0" baseline="0" noProof="0" dirty="0">
                <a:ln>
                  <a:noFill/>
                </a:ln>
                <a:solidFill>
                  <a:srgbClr val="333333"/>
                </a:solidFill>
                <a:effectLst/>
                <a:uLnTx/>
                <a:uFillTx/>
                <a:latin typeface="宋体" pitchFamily="2" charset="-122"/>
                <a:ea typeface="宋体" pitchFamily="2" charset="-122"/>
                <a:cs typeface="Angsana New"/>
              </a:rPr>
              <a:t>245</a:t>
            </a:r>
            <a:r>
              <a:rPr kumimoji="0" lang="zh-CN" altLang="en-US" sz="2200" b="0" i="0" u="none" strike="noStrike" kern="1200" cap="none" spc="0" normalizeH="0" baseline="0" noProof="0" dirty="0">
                <a:ln>
                  <a:noFill/>
                </a:ln>
                <a:solidFill>
                  <a:srgbClr val="333333"/>
                </a:solidFill>
                <a:effectLst/>
                <a:uLnTx/>
                <a:uFillTx/>
                <a:latin typeface="宋体" pitchFamily="2" charset="-122"/>
                <a:ea typeface="宋体" pitchFamily="2" charset="-122"/>
                <a:cs typeface="Angsana New"/>
              </a:rPr>
              <a:t>， </a:t>
            </a:r>
            <a:r>
              <a:rPr kumimoji="0" lang="en-US" altLang="zh-CN" sz="2200" b="0" i="0" u="none" strike="noStrike" kern="1200" cap="none" spc="0" normalizeH="0" baseline="0" noProof="0" dirty="0">
                <a:ln>
                  <a:noFill/>
                </a:ln>
                <a:solidFill>
                  <a:srgbClr val="333333"/>
                </a:solidFill>
                <a:effectLst/>
                <a:uLnTx/>
                <a:uFillTx/>
                <a:latin typeface="宋体" pitchFamily="2" charset="-122"/>
                <a:ea typeface="宋体" pitchFamily="2" charset="-122"/>
                <a:cs typeface="Angsana New"/>
              </a:rPr>
              <a:t>41</a:t>
            </a:r>
            <a:br>
              <a:rPr kumimoji="0" lang="zh-CN" altLang="en-US" sz="2200" b="0" i="0" u="none" strike="noStrike" kern="1200" cap="none" spc="0" normalizeH="0" baseline="0" noProof="0" dirty="0">
                <a:ln>
                  <a:noFill/>
                </a:ln>
                <a:solidFill>
                  <a:srgbClr val="000000"/>
                </a:solidFill>
                <a:effectLst/>
                <a:uLnTx/>
                <a:uFillTx/>
                <a:latin typeface="宋体" pitchFamily="2" charset="-122"/>
                <a:ea typeface="宋体" pitchFamily="2" charset="-122"/>
                <a:cs typeface="Angsana New"/>
              </a:rPr>
            </a:br>
            <a:r>
              <a:rPr kumimoji="0" lang="zh-CN" altLang="en-US" sz="2200" b="0" i="0" u="none" strike="noStrike" kern="1200" cap="none" spc="0" normalizeH="0" baseline="0" noProof="0" dirty="0">
                <a:ln>
                  <a:noFill/>
                </a:ln>
                <a:solidFill>
                  <a:srgbClr val="333333"/>
                </a:solidFill>
                <a:effectLst/>
                <a:uLnTx/>
                <a:uFillTx/>
                <a:latin typeface="宋体" pitchFamily="2" charset="-122"/>
                <a:ea typeface="宋体" pitchFamily="2" charset="-122"/>
                <a:cs typeface="Angsana New"/>
              </a:rPr>
              <a:t>对应的特征向量：</a:t>
            </a:r>
            <a:r>
              <a:rPr kumimoji="0" lang="en-US" altLang="zh-CN" sz="2200" b="1" i="0" u="none" strike="noStrike" kern="1200" cap="none" spc="0" normalizeH="0" baseline="0" noProof="0" dirty="0">
                <a:ln>
                  <a:noFill/>
                </a:ln>
                <a:solidFill>
                  <a:srgbClr val="FF0000"/>
                </a:solidFill>
                <a:effectLst/>
                <a:uLnTx/>
                <a:uFillTx/>
                <a:latin typeface="宋体" pitchFamily="2" charset="-122"/>
                <a:ea typeface="宋体" pitchFamily="2" charset="-122"/>
                <a:cs typeface="Angsana New"/>
              </a:rPr>
              <a:t>(-0.5, -0.7, -0.6)</a:t>
            </a:r>
            <a:br>
              <a:rPr kumimoji="0" lang="zh-CN" altLang="en-US" sz="2200" b="1" i="0" u="none" strike="noStrike" kern="1200" cap="none" spc="0" normalizeH="0" baseline="0" noProof="0" dirty="0">
                <a:ln>
                  <a:noFill/>
                </a:ln>
                <a:solidFill>
                  <a:srgbClr val="FF0000"/>
                </a:solidFill>
                <a:effectLst/>
                <a:uLnTx/>
                <a:uFillTx/>
                <a:latin typeface="宋体" pitchFamily="2" charset="-122"/>
                <a:ea typeface="宋体" pitchFamily="2" charset="-122"/>
                <a:cs typeface="Angsana New"/>
              </a:rPr>
            </a:br>
            <a:r>
              <a:rPr kumimoji="0" lang="zh-CN" altLang="en-US" sz="2200" b="0" i="0" u="none" strike="noStrike" kern="1200" cap="none" spc="0" normalizeH="0" baseline="0" noProof="0" dirty="0">
                <a:ln>
                  <a:noFill/>
                </a:ln>
                <a:solidFill>
                  <a:srgbClr val="333333"/>
                </a:solidFill>
                <a:effectLst/>
                <a:uLnTx/>
                <a:uFillTx/>
                <a:latin typeface="宋体" pitchFamily="2" charset="-122"/>
                <a:ea typeface="宋体" pitchFamily="2" charset="-122"/>
                <a:cs typeface="Angsana New"/>
              </a:rPr>
              <a:t>                </a:t>
            </a:r>
            <a:r>
              <a:rPr kumimoji="0" lang="en-US" altLang="zh-CN" sz="2200" b="0" i="0" u="none" strike="noStrike" kern="1200" cap="none" spc="0" normalizeH="0" baseline="0" noProof="0" dirty="0">
                <a:ln>
                  <a:noFill/>
                </a:ln>
                <a:solidFill>
                  <a:srgbClr val="333333"/>
                </a:solidFill>
                <a:effectLst/>
                <a:uLnTx/>
                <a:uFillTx/>
                <a:latin typeface="宋体" pitchFamily="2" charset="-122"/>
                <a:ea typeface="宋体" pitchFamily="2" charset="-122"/>
                <a:cs typeface="Angsana New"/>
              </a:rPr>
              <a:t>( 0.8, -0.1, -0.6)</a:t>
            </a:r>
            <a:br>
              <a:rPr kumimoji="0" lang="zh-CN" altLang="en-US" sz="2200" b="0" i="0" u="none" strike="noStrike" kern="1200" cap="none" spc="0" normalizeH="0" baseline="0" noProof="0" dirty="0">
                <a:ln>
                  <a:noFill/>
                </a:ln>
                <a:solidFill>
                  <a:srgbClr val="000000"/>
                </a:solidFill>
                <a:effectLst/>
                <a:uLnTx/>
                <a:uFillTx/>
                <a:latin typeface="宋体" pitchFamily="2" charset="-122"/>
                <a:ea typeface="宋体" pitchFamily="2" charset="-122"/>
                <a:cs typeface="Angsana New"/>
              </a:rPr>
            </a:br>
            <a:r>
              <a:rPr kumimoji="0" lang="zh-CN" altLang="en-US" sz="2200" b="0" i="0" u="none" strike="noStrike" kern="1200" cap="none" spc="0" normalizeH="0" baseline="0" noProof="0" dirty="0">
                <a:ln>
                  <a:noFill/>
                </a:ln>
                <a:solidFill>
                  <a:srgbClr val="333333"/>
                </a:solidFill>
                <a:effectLst/>
                <a:uLnTx/>
                <a:uFillTx/>
                <a:latin typeface="宋体" pitchFamily="2" charset="-122"/>
                <a:ea typeface="宋体" pitchFamily="2" charset="-122"/>
                <a:cs typeface="Angsana New"/>
              </a:rPr>
              <a:t>                </a:t>
            </a:r>
            <a:r>
              <a:rPr kumimoji="0" lang="en-US" altLang="zh-CN" sz="2200" b="0" i="0" u="none" strike="noStrike" kern="1200" cap="none" spc="0" normalizeH="0" baseline="0" noProof="0" dirty="0">
                <a:ln>
                  <a:noFill/>
                </a:ln>
                <a:solidFill>
                  <a:srgbClr val="333333"/>
                </a:solidFill>
                <a:effectLst/>
                <a:uLnTx/>
                <a:uFillTx/>
                <a:latin typeface="宋体" pitchFamily="2" charset="-122"/>
                <a:ea typeface="宋体" pitchFamily="2" charset="-122"/>
                <a:cs typeface="Angsana New"/>
              </a:rPr>
              <a:t>( 0.3, -0.8,  0.6)</a:t>
            </a:r>
            <a:br>
              <a:rPr kumimoji="0" lang="zh-CN" altLang="en-US" sz="2200" b="0" i="0" u="none" strike="noStrike" kern="1200" cap="none" spc="0" normalizeH="0" baseline="0" noProof="0" dirty="0">
                <a:ln>
                  <a:noFill/>
                </a:ln>
                <a:solidFill>
                  <a:srgbClr val="000000"/>
                </a:solidFill>
                <a:effectLst/>
                <a:uLnTx/>
                <a:uFillTx/>
                <a:latin typeface="宋体" pitchFamily="2" charset="-122"/>
                <a:ea typeface="宋体" pitchFamily="2" charset="-122"/>
                <a:cs typeface="Angsana New"/>
              </a:rPr>
            </a:br>
            <a:r>
              <a:rPr kumimoji="0" lang="zh-CN" altLang="en-US" sz="2200" b="0" i="0" u="none" strike="noStrike" kern="1200" cap="none" spc="0" normalizeH="0" baseline="0" noProof="0" dirty="0">
                <a:ln>
                  <a:noFill/>
                </a:ln>
                <a:solidFill>
                  <a:srgbClr val="333333"/>
                </a:solidFill>
                <a:effectLst/>
                <a:uLnTx/>
                <a:uFillTx/>
                <a:latin typeface="宋体" pitchFamily="2" charset="-122"/>
                <a:ea typeface="宋体" pitchFamily="2" charset="-122"/>
                <a:cs typeface="Angsana New"/>
              </a:rPr>
              <a:t>所以最大特征值：</a:t>
            </a:r>
            <a:r>
              <a:rPr kumimoji="0" lang="en-US" altLang="zh-CN" sz="2200" b="1" i="0" u="none" strike="noStrike" kern="1200" cap="none" spc="0" normalizeH="0" baseline="0" noProof="0" dirty="0">
                <a:ln>
                  <a:noFill/>
                </a:ln>
                <a:solidFill>
                  <a:srgbClr val="333333"/>
                </a:solidFill>
                <a:effectLst/>
                <a:uLnTx/>
                <a:uFillTx/>
                <a:latin typeface="宋体" pitchFamily="2" charset="-122"/>
                <a:ea typeface="宋体" pitchFamily="2" charset="-122"/>
                <a:cs typeface="Angsana New"/>
              </a:rPr>
              <a:t>736</a:t>
            </a:r>
            <a:endParaRPr kumimoji="0" lang="en-US" altLang="zh-CN" sz="2200" b="1" i="0" u="none" strike="noStrike" kern="1200" cap="none" spc="0" normalizeH="0" baseline="0" noProof="0" dirty="0">
              <a:ln>
                <a:noFill/>
              </a:ln>
              <a:solidFill>
                <a:srgbClr val="333333"/>
              </a:solidFill>
              <a:effectLst/>
              <a:uLnTx/>
              <a:uFillTx/>
              <a:latin typeface="宋体" pitchFamily="2" charset="-122"/>
              <a:ea typeface="宋体" pitchFamily="2" charset="-122"/>
              <a:cs typeface="Angsana New"/>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rgbClr val="333333"/>
                </a:solidFill>
                <a:effectLst/>
                <a:uLnTx/>
                <a:uFillTx/>
                <a:latin typeface="宋体" pitchFamily="2" charset="-122"/>
                <a:ea typeface="宋体" pitchFamily="2" charset="-122"/>
                <a:cs typeface="Angsana New"/>
              </a:rPr>
              <a:t>对应的特征向量为：</a:t>
            </a:r>
            <a:r>
              <a:rPr kumimoji="0" lang="en-US" altLang="zh-CN" sz="2200" b="1" i="0" u="none" strike="noStrike" kern="1200" cap="none" spc="0" normalizeH="0" baseline="0" noProof="0" dirty="0">
                <a:ln>
                  <a:noFill/>
                </a:ln>
                <a:solidFill>
                  <a:srgbClr val="333333"/>
                </a:solidFill>
                <a:effectLst/>
                <a:uLnTx/>
                <a:uFillTx/>
                <a:latin typeface="宋体" pitchFamily="2" charset="-122"/>
                <a:ea typeface="宋体" pitchFamily="2" charset="-122"/>
                <a:cs typeface="Angsana New"/>
              </a:rPr>
              <a:t>(-0.5, -0.7, -0.6)</a:t>
            </a:r>
            <a:endParaRPr kumimoji="0" lang="zh-CN" altLang="en-US" sz="2200" b="1" i="0" u="none" strike="noStrike" kern="1200" cap="none" spc="0" normalizeH="0" baseline="0" noProof="0" dirty="0">
              <a:ln>
                <a:noFill/>
              </a:ln>
              <a:solidFill>
                <a:srgbClr val="000000"/>
              </a:solidFill>
              <a:effectLst/>
              <a:uLnTx/>
              <a:uFillTx/>
              <a:latin typeface="宋体" pitchFamily="2" charset="-122"/>
              <a:ea typeface="宋体" pitchFamily="2" charset="-122"/>
              <a:cs typeface="Angsana New"/>
            </a:endParaRPr>
          </a:p>
        </p:txBody>
      </p:sp>
      <p:sp>
        <p:nvSpPr>
          <p:cNvPr id="4" name="矩形 3"/>
          <p:cNvSpPr/>
          <p:nvPr/>
        </p:nvSpPr>
        <p:spPr>
          <a:xfrm>
            <a:off x="67955" y="4491464"/>
            <a:ext cx="877163"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333333"/>
                </a:solidFill>
                <a:effectLst/>
                <a:uLnTx/>
                <a:uFillTx/>
                <a:latin typeface="Microsoft Yahei" panose="020B0503020204020204" pitchFamily="34" charset="-122"/>
                <a:ea typeface="Microsoft Yahei" panose="020B0503020204020204" pitchFamily="34" charset="-122"/>
                <a:cs typeface="Angsana New"/>
              </a:rPr>
              <a:t>矩阵：</a:t>
            </a:r>
            <a:endParaRPr kumimoji="0" lang="zh-CN" altLang="en-US" sz="1800" b="0" i="0" u="none" strike="noStrike" kern="1200" cap="none" spc="0" normalizeH="0" baseline="0" noProof="0" dirty="0">
              <a:ln>
                <a:noFill/>
              </a:ln>
              <a:solidFill>
                <a:srgbClr val="000000"/>
              </a:solidFill>
              <a:effectLst/>
              <a:uLnTx/>
              <a:uFillTx/>
              <a:latin typeface="Arial" panose="020B0604020202090204" pitchFamily="34" charset="0"/>
              <a:ea typeface="宋体" pitchFamily="2" charset="-122"/>
              <a:cs typeface="Angsana New"/>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709201B-D08E-4B78-9261-1007A9452C4E}" type="slidenum">
              <a:rPr kumimoji="0" lang="en-US" altLang="zh-CN" sz="1400" b="0" i="0" u="none" strike="noStrike" kern="1200" cap="none" spc="0" normalizeH="0" baseline="0" noProof="0" smtClean="0">
                <a:ln>
                  <a:noFill/>
                </a:ln>
                <a:solidFill>
                  <a:srgbClr val="000000"/>
                </a:solidFill>
                <a:effectLst/>
                <a:uLnTx/>
                <a:uFillTx/>
                <a:latin typeface="Arial" panose="020B0604020202090204" pitchFamily="34" charset="0"/>
                <a:ea typeface="宋体" pitchFamily="2" charset="-122"/>
                <a:cs typeface="Angsana New"/>
              </a:rPr>
            </a:fld>
            <a:endParaRPr kumimoji="0" lang="th-TH" altLang="zh-CN" sz="14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Angsana New"/>
            </a:endParaRPr>
          </a:p>
        </p:txBody>
      </p:sp>
      <p:pic>
        <p:nvPicPr>
          <p:cNvPr id="6" name="图片 5"/>
          <p:cNvPicPr>
            <a:picLocks noChangeAspect="1"/>
          </p:cNvPicPr>
          <p:nvPr/>
        </p:nvPicPr>
        <p:blipFill>
          <a:blip r:embed="rId1"/>
          <a:stretch>
            <a:fillRect/>
          </a:stretch>
        </p:blipFill>
        <p:spPr>
          <a:xfrm>
            <a:off x="611560" y="1124744"/>
            <a:ext cx="7692913" cy="4387228"/>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709201B-D08E-4B78-9261-1007A9452C4E}" type="slidenum">
              <a:rPr kumimoji="0" lang="en-US" altLang="zh-CN" sz="1400" b="0" i="0" u="none" strike="noStrike" kern="1200" cap="none" spc="0" normalizeH="0" baseline="0" noProof="0" smtClean="0">
                <a:ln>
                  <a:noFill/>
                </a:ln>
                <a:solidFill>
                  <a:srgbClr val="000000"/>
                </a:solidFill>
                <a:effectLst/>
                <a:uLnTx/>
                <a:uFillTx/>
                <a:latin typeface="Arial" panose="020B0604020202090204" pitchFamily="34" charset="0"/>
                <a:ea typeface="宋体" pitchFamily="2" charset="-122"/>
                <a:cs typeface="Angsana New"/>
              </a:rPr>
            </a:fld>
            <a:endParaRPr kumimoji="0" lang="th-TH" altLang="zh-CN" sz="14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Angsana New"/>
            </a:endParaRPr>
          </a:p>
        </p:txBody>
      </p:sp>
      <p:pic>
        <p:nvPicPr>
          <p:cNvPr id="3" name="图片 2"/>
          <p:cNvPicPr>
            <a:picLocks noChangeAspect="1"/>
          </p:cNvPicPr>
          <p:nvPr/>
        </p:nvPicPr>
        <p:blipFill>
          <a:blip r:embed="rId1"/>
          <a:stretch>
            <a:fillRect/>
          </a:stretch>
        </p:blipFill>
        <p:spPr>
          <a:xfrm>
            <a:off x="615243" y="1165618"/>
            <a:ext cx="7913514" cy="4526763"/>
          </a:xfrm>
          <a:prstGeom prst="rect">
            <a:avLst/>
          </a:prstGeom>
        </p:spPr>
      </p:pic>
      <p:pic>
        <p:nvPicPr>
          <p:cNvPr id="2" name="图片 1"/>
          <p:cNvPicPr>
            <a:picLocks noChangeAspect="1"/>
          </p:cNvPicPr>
          <p:nvPr/>
        </p:nvPicPr>
        <p:blipFill>
          <a:blip r:embed="rId2"/>
          <a:stretch>
            <a:fillRect/>
          </a:stretch>
        </p:blipFill>
        <p:spPr>
          <a:xfrm>
            <a:off x="615243" y="735777"/>
            <a:ext cx="1796517" cy="429841"/>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pPr algn="l" eaLnBrk="1" hangingPunct="1"/>
            <a:r>
              <a:rPr lang="en-US" altLang="zh-CN" dirty="0" smtClean="0"/>
              <a:t>9.</a:t>
            </a:r>
            <a:r>
              <a:rPr lang="en-US" dirty="0" smtClean="0"/>
              <a:t>Texture</a:t>
            </a:r>
            <a:endParaRPr lang="en-US" dirty="0"/>
          </a:p>
        </p:txBody>
      </p:sp>
      <p:pic>
        <p:nvPicPr>
          <p:cNvPr id="73730" name="Picture 2"/>
          <p:cNvPicPr>
            <a:picLocks noChangeAspect="1" noChangeArrowheads="1"/>
          </p:cNvPicPr>
          <p:nvPr/>
        </p:nvPicPr>
        <p:blipFill>
          <a:blip r:embed="rId1"/>
          <a:srcRect l="21802" t="27486" r="22749" b="32732"/>
          <a:stretch>
            <a:fillRect/>
          </a:stretch>
        </p:blipFill>
        <p:spPr bwMode="auto">
          <a:xfrm>
            <a:off x="1007604" y="1083367"/>
            <a:ext cx="6938156" cy="3261539"/>
          </a:xfrm>
          <a:prstGeom prst="rect">
            <a:avLst/>
          </a:prstGeom>
          <a:noFill/>
          <a:ln w="9525">
            <a:noFill/>
            <a:miter lim="800000"/>
            <a:headEnd/>
            <a:tailEnd/>
          </a:ln>
        </p:spPr>
      </p:pic>
      <p:sp>
        <p:nvSpPr>
          <p:cNvPr id="73731" name="TextBox 3"/>
          <p:cNvSpPr txBox="1">
            <a:spLocks noChangeArrowheads="1"/>
          </p:cNvSpPr>
          <p:nvPr/>
        </p:nvSpPr>
        <p:spPr bwMode="auto">
          <a:xfrm>
            <a:off x="2015716" y="4249596"/>
            <a:ext cx="5562600" cy="892552"/>
          </a:xfrm>
          <a:prstGeom prst="rect">
            <a:avLst/>
          </a:prstGeom>
          <a:noFill/>
          <a:ln w="9525">
            <a:noFill/>
            <a:miter lim="800000"/>
          </a:ln>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a:ea typeface="宋体" pitchFamily="2" charset="-122"/>
                <a:cs typeface="+mn-cs"/>
              </a:rPr>
              <a:t>      What defines a texture?</a:t>
            </a:r>
            <a:endParaRPr kumimoji="0" lang="en-US" sz="2800" b="0" i="0" u="none" strike="noStrike" kern="1200" cap="none" spc="0" normalizeH="0" baseline="0" noProof="0" dirty="0">
              <a:ln>
                <a:noFill/>
              </a:ln>
              <a:solidFill>
                <a:prstClr val="black"/>
              </a:solidFill>
              <a:effectLst/>
              <a:uLnTx/>
              <a:uFillTx/>
              <a:latin typeface="Calibri"/>
              <a:ea typeface="宋体" pitchFamily="2" charset="-122"/>
              <a:cs typeface="+mn-cs"/>
            </a:endParaRPr>
          </a:p>
          <a:p>
            <a:pPr marL="0" marR="0" lvl="0" indent="0" algn="l" defTabSz="914400" rtl="0" eaLnBrk="0" fontAlgn="auto" latinLnBrk="0" hangingPunct="0">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rPr>
              <a:t>局部不规则而宏观有规律的特性</a:t>
            </a:r>
            <a:endParaRPr kumimoji="0" lang="en-US" sz="2400" b="0" i="0" u="none" strike="noStrike" kern="1200" cap="none" spc="0" normalizeH="0" baseline="0" noProof="0" dirty="0">
              <a:ln>
                <a:noFill/>
              </a:ln>
              <a:solidFill>
                <a:prstClr val="black"/>
              </a:solidFill>
              <a:effectLst/>
              <a:uLnTx/>
              <a:uFillTx/>
              <a:latin typeface="Calibri"/>
              <a:ea typeface="宋体" pitchFamily="2" charset="-122"/>
              <a:cs typeface="+mn-cs"/>
            </a:endParaRPr>
          </a:p>
        </p:txBody>
      </p:sp>
      <p:sp>
        <p:nvSpPr>
          <p:cNvPr id="2" name="矩形 1"/>
          <p:cNvSpPr/>
          <p:nvPr/>
        </p:nvSpPr>
        <p:spPr>
          <a:xfrm>
            <a:off x="682216" y="5142148"/>
            <a:ext cx="8229600" cy="923330"/>
          </a:xfrm>
          <a:prstGeom prst="rect">
            <a:avLst/>
          </a:prstGeom>
          <a:ln>
            <a:solidFill>
              <a:schemeClr val="accent1"/>
            </a:solid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rPr>
              <a:t>与颜色特征不同，纹理特征不是基于像素点的特征，它需要在包含多个像素点的区域中进行统计计算。在模式匹配中，这种区域性的特征具有较大的优越性，不会由于局部的偏差而无法匹配成功。对单个像素来说，讨论纹理没有意义。 </a:t>
            </a:r>
            <a:endParaRPr kumimoji="0" lang="zh-CN" altLang="en-US" sz="1800" b="0"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endParaRPr>
          </a:p>
        </p:txBody>
      </p:sp>
      <p:sp>
        <p:nvSpPr>
          <p:cNvPr id="3" name="矩形 2"/>
          <p:cNvSpPr/>
          <p:nvPr/>
        </p:nvSpPr>
        <p:spPr>
          <a:xfrm>
            <a:off x="575556" y="6065478"/>
            <a:ext cx="8460940" cy="76944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rPr>
              <a:t>     对计算机视觉来说，纹理是为了分割和识别场景或物体表面类型而产生的一种视觉标记。</a:t>
            </a:r>
            <a:endParaRPr kumimoji="0" lang="en-US" altLang="zh-CN" sz="2200" b="0"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7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media.cs.tsinghua.edu.cn/~ahz/digitalimageprocess/chapter17/Image351.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66888" y="1989350"/>
            <a:ext cx="2842871" cy="212372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sz="3200" dirty="0">
                <a:solidFill>
                  <a:srgbClr val="FF0000"/>
                </a:solidFill>
              </a:rPr>
              <a:t>10.1.1 </a:t>
            </a:r>
            <a:r>
              <a:rPr lang="zh-CN" altLang="en-US" sz="3200" dirty="0">
                <a:solidFill>
                  <a:srgbClr val="FF0000"/>
                </a:solidFill>
              </a:rPr>
              <a:t>灰度共生矩阵</a:t>
            </a:r>
            <a:r>
              <a:rPr lang="en-US" altLang="zh-CN" sz="3200" kern="1200" dirty="0">
                <a:solidFill>
                  <a:srgbClr val="FF0000"/>
                </a:solidFill>
                <a:latin typeface="Arial" panose="020B0604020202090204" pitchFamily="34" charset="0"/>
                <a:ea typeface="宋体" pitchFamily="2" charset="-122"/>
              </a:rPr>
              <a:t>(GLCM)</a:t>
            </a:r>
            <a:endParaRPr lang="zh-CN" altLang="en-US" sz="3200" dirty="0"/>
          </a:p>
        </p:txBody>
      </p:sp>
      <p:sp>
        <p:nvSpPr>
          <p:cNvPr id="4" name="页脚占位符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mn-cs"/>
              </a:rPr>
              <a:t>计算机视觉教程（第</a:t>
            </a:r>
            <a:r>
              <a:rPr kumimoji="0" lang="en-US" altLang="zh-CN" sz="14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mn-cs"/>
              </a:rPr>
              <a:t>2</a:t>
            </a:r>
            <a:r>
              <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mn-cs"/>
              </a:rPr>
              <a:t>版）   章毓晋编著</a:t>
            </a: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EACF9DA-A3B2-441D-9CCB-193D3E92965D}" type="slidenum">
              <a:rPr kumimoji="0" lang="en-US" altLang="zh-CN" sz="1400" b="0" i="0" u="none" strike="noStrike" kern="1200" cap="none" spc="0" normalizeH="0" baseline="0" noProof="0" smtClean="0">
                <a:ln>
                  <a:noFill/>
                </a:ln>
                <a:solidFill>
                  <a:srgbClr val="FFFFFF"/>
                </a:solidFill>
                <a:effectLst/>
                <a:uLnTx/>
                <a:uFillTx/>
                <a:latin typeface="Arial" panose="020B0604020202090204" pitchFamily="34" charset="0"/>
                <a:ea typeface="宋体" pitchFamily="2" charset="-122"/>
                <a:cs typeface="+mn-cs"/>
              </a:rPr>
            </a:fld>
            <a:endParaRPr kumimoji="0" lang="en-US" altLang="zh-CN" sz="1400" b="0" i="0" u="none" strike="noStrike" kern="1200" cap="none" spc="0" normalizeH="0" baseline="0" noProof="0">
              <a:ln>
                <a:noFill/>
              </a:ln>
              <a:solidFill>
                <a:srgbClr val="FFFFFF"/>
              </a:solidFill>
              <a:effectLst/>
              <a:uLnTx/>
              <a:uFillTx/>
              <a:latin typeface="Arial" panose="020B0604020202090204" pitchFamily="34" charset="0"/>
              <a:ea typeface="宋体" pitchFamily="2" charset="-122"/>
              <a:cs typeface="+mn-cs"/>
            </a:endParaRPr>
          </a:p>
        </p:txBody>
      </p:sp>
      <p:sp>
        <p:nvSpPr>
          <p:cNvPr id="6" name="Rectangle 4"/>
          <p:cNvSpPr>
            <a:spLocks noChangeArrowheads="1"/>
          </p:cNvSpPr>
          <p:nvPr/>
        </p:nvSpPr>
        <p:spPr bwMode="auto">
          <a:xfrm>
            <a:off x="455779" y="1052351"/>
            <a:ext cx="8677720" cy="486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3200">
                <a:solidFill>
                  <a:schemeClr val="bg1"/>
                </a:solidFill>
                <a:latin typeface="Times New Roman" panose="02020603050405020304" pitchFamily="18" charset="0"/>
                <a:ea typeface="宋体" pitchFamily="2" charset="-122"/>
              </a:defRPr>
            </a:lvl1pPr>
            <a:lvl2pPr marL="742950" indent="-285750">
              <a:defRPr kumimoji="1" sz="3200">
                <a:solidFill>
                  <a:schemeClr val="bg1"/>
                </a:solidFill>
                <a:latin typeface="Times New Roman" panose="02020603050405020304" pitchFamily="18" charset="0"/>
                <a:ea typeface="宋体" pitchFamily="2" charset="-122"/>
              </a:defRPr>
            </a:lvl2pPr>
            <a:lvl3pPr marL="1143000" indent="-228600">
              <a:defRPr kumimoji="1" sz="3200">
                <a:solidFill>
                  <a:schemeClr val="bg1"/>
                </a:solidFill>
                <a:latin typeface="Times New Roman" panose="02020603050405020304" pitchFamily="18" charset="0"/>
                <a:ea typeface="宋体" pitchFamily="2" charset="-122"/>
              </a:defRPr>
            </a:lvl3pPr>
            <a:lvl4pPr marL="1600200" indent="-228600">
              <a:defRPr kumimoji="1" sz="3200">
                <a:solidFill>
                  <a:schemeClr val="bg1"/>
                </a:solidFill>
                <a:latin typeface="Times New Roman" panose="02020603050405020304" pitchFamily="18" charset="0"/>
                <a:ea typeface="宋体" pitchFamily="2" charset="-122"/>
              </a:defRPr>
            </a:lvl4pPr>
            <a:lvl5pPr marL="2057400" indent="-228600">
              <a:defRPr kumimoji="1" sz="32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9pPr>
          </a:lstStyle>
          <a:p>
            <a:pPr marL="342900" marR="0" lvl="0" indent="-342900" algn="l" defTabSz="914400" rtl="0" eaLnBrk="1" fontAlgn="base" latinLnBrk="0" hangingPunct="1">
              <a:lnSpc>
                <a:spcPct val="130000"/>
              </a:lnSpc>
              <a:spcBef>
                <a:spcPct val="40000"/>
              </a:spcBef>
              <a:spcAft>
                <a:spcPct val="0"/>
              </a:spcAft>
              <a:buClrTx/>
              <a:buSzTx/>
              <a:buFontTx/>
              <a:buNone/>
              <a:defRPr/>
            </a:pPr>
            <a:r>
              <a:rPr kumimoji="0" lang="zh-CN" altLang="en-US" sz="2400" b="0" i="0" u="none" strike="noStrike" kern="1200" cap="none" spc="0" normalizeH="0" baseline="0" noProof="0" dirty="0">
                <a:ln>
                  <a:noFill/>
                </a:ln>
                <a:solidFill>
                  <a:srgbClr val="DDDDDD">
                    <a:lumMod val="10000"/>
                  </a:srgbClr>
                </a:solidFill>
                <a:effectLst/>
                <a:uLnTx/>
                <a:uFillTx/>
                <a:latin typeface="楷体_GB2312" pitchFamily="49" charset="-122"/>
                <a:ea typeface="楷体_GB2312" pitchFamily="49" charset="-122"/>
                <a:cs typeface="+mn-cs"/>
              </a:rPr>
              <a:t>例子：</a:t>
            </a:r>
            <a:r>
              <a:rPr kumimoji="1" lang="zh-CN" altLang="en-US" sz="2400" b="1" i="0" u="none" strike="noStrike" kern="1200" cap="none" spc="0" normalizeH="0" baseline="0" noProof="0" dirty="0">
                <a:ln>
                  <a:noFill/>
                </a:ln>
                <a:solidFill>
                  <a:srgbClr val="DDDDDD">
                    <a:lumMod val="10000"/>
                  </a:srgbClr>
                </a:solidFill>
                <a:effectLst/>
                <a:uLnTx/>
                <a:uFillTx/>
                <a:latin typeface="宋体" pitchFamily="2" charset="-122"/>
                <a:ea typeface="宋体" pitchFamily="2" charset="-122"/>
                <a:cs typeface="+mn-cs"/>
              </a:rPr>
              <a:t>位置算子</a:t>
            </a:r>
            <a:r>
              <a:rPr kumimoji="1" lang="en-US" altLang="zh-CN" sz="2400" b="1" i="0" u="none" strike="noStrike" kern="1200" cap="none" spc="0" normalizeH="0" baseline="0" noProof="0" dirty="0">
                <a:ln>
                  <a:noFill/>
                </a:ln>
                <a:solidFill>
                  <a:srgbClr val="DDDDDD">
                    <a:lumMod val="10000"/>
                  </a:srgbClr>
                </a:solidFill>
                <a:effectLst/>
                <a:uLnTx/>
                <a:uFillTx/>
                <a:latin typeface="宋体" pitchFamily="2" charset="-122"/>
                <a:ea typeface="宋体" pitchFamily="2" charset="-122"/>
                <a:cs typeface="+mn-cs"/>
              </a:rPr>
              <a:t>(</a:t>
            </a:r>
            <a:r>
              <a:rPr kumimoji="1" lang="zh-CN" altLang="en-US" sz="2400" b="1" i="0" u="none" strike="noStrike" kern="1200" cap="none" spc="0" normalizeH="0" baseline="0" noProof="0" dirty="0">
                <a:ln>
                  <a:noFill/>
                </a:ln>
                <a:solidFill>
                  <a:srgbClr val="DDDDDD">
                    <a:lumMod val="10000"/>
                  </a:srgbClr>
                </a:solidFill>
                <a:effectLst/>
                <a:uLnTx/>
                <a:uFillTx/>
                <a:latin typeface="宋体" pitchFamily="2" charset="-122"/>
                <a:ea typeface="宋体" pitchFamily="2" charset="-122"/>
                <a:cs typeface="+mn-cs"/>
              </a:rPr>
              <a:t>如图，</a:t>
            </a:r>
            <a:r>
              <a:rPr kumimoji="1" lang="en-US" altLang="zh-CN" sz="2400" b="1" i="0" u="none" strike="noStrike" kern="1200" cap="none" spc="0" normalizeH="0" baseline="0" noProof="0" dirty="0">
                <a:ln>
                  <a:noFill/>
                </a:ln>
                <a:solidFill>
                  <a:srgbClr val="DDDDDD">
                    <a:lumMod val="10000"/>
                  </a:srgbClr>
                </a:solidFill>
                <a:effectLst/>
                <a:uLnTx/>
                <a:uFillTx/>
                <a:latin typeface="宋体" pitchFamily="2" charset="-122"/>
                <a:ea typeface="宋体" pitchFamily="2" charset="-122"/>
                <a:cs typeface="+mn-cs"/>
              </a:rPr>
              <a:t>          )</a:t>
            </a:r>
            <a:r>
              <a:rPr kumimoji="1" lang="zh-CN" altLang="en-US" sz="2400" b="0" i="0" u="none" strike="noStrike" kern="1200" cap="none" spc="0" normalizeH="0" baseline="0" noProof="0" dirty="0">
                <a:ln>
                  <a:noFill/>
                </a:ln>
                <a:solidFill>
                  <a:srgbClr val="DDDDDD">
                    <a:lumMod val="10000"/>
                  </a:srgbClr>
                </a:solidFill>
                <a:effectLst/>
                <a:uLnTx/>
                <a:uFillTx/>
                <a:latin typeface="宋体" pitchFamily="2" charset="-122"/>
                <a:ea typeface="宋体" pitchFamily="2" charset="-122"/>
                <a:cs typeface="+mn-cs"/>
              </a:rPr>
              <a:t>：像素对的特定空间联系，</a:t>
            </a:r>
            <a:r>
              <a:rPr kumimoji="1" lang="en-US" altLang="zh-CN" sz="2400" b="0" i="0" u="none" strike="noStrike" kern="1200" cap="none" spc="0" normalizeH="0" baseline="0" noProof="0" dirty="0">
                <a:ln>
                  <a:noFill/>
                </a:ln>
                <a:solidFill>
                  <a:srgbClr val="DDDDDD">
                    <a:lumMod val="10000"/>
                  </a:srgbClr>
                </a:solidFill>
                <a:effectLst/>
                <a:uLnTx/>
                <a:uFillTx/>
                <a:latin typeface="宋体" pitchFamily="2" charset="-122"/>
                <a:ea typeface="楷体_GB2312" pitchFamily="49" charset="-122"/>
                <a:cs typeface="+mn-cs"/>
              </a:rPr>
              <a:t> </a:t>
            </a:r>
            <a:r>
              <a:rPr kumimoji="1" lang="en-US" altLang="zh-CN" sz="2400" b="0" i="0" u="none" strike="noStrike" kern="1200" cap="none" spc="0" normalizeH="0" baseline="0" noProof="0" dirty="0">
                <a:ln>
                  <a:noFill/>
                </a:ln>
                <a:solidFill>
                  <a:srgbClr val="DDDDDD">
                    <a:lumMod val="10000"/>
                  </a:srgbClr>
                </a:solidFill>
                <a:effectLst/>
                <a:uLnTx/>
                <a:uFillTx/>
                <a:latin typeface="宋体" pitchFamily="2" charset="-122"/>
                <a:ea typeface="宋体" pitchFamily="2" charset="-122"/>
                <a:cs typeface="+mn-cs"/>
              </a:rPr>
              <a:t>   </a:t>
            </a:r>
            <a:r>
              <a:rPr kumimoji="1" lang="zh-CN" altLang="en-US" sz="2400" b="0" i="0" u="none" strike="noStrike" kern="1200" cap="none" spc="0" normalizeH="0" baseline="0" noProof="0" dirty="0">
                <a:ln>
                  <a:noFill/>
                </a:ln>
                <a:solidFill>
                  <a:srgbClr val="DDDDDD">
                    <a:lumMod val="10000"/>
                  </a:srgbClr>
                </a:solidFill>
                <a:effectLst/>
                <a:uLnTx/>
                <a:uFillTx/>
                <a:latin typeface="宋体" pitchFamily="2" charset="-122"/>
                <a:ea typeface="宋体" pitchFamily="2" charset="-122"/>
                <a:cs typeface="+mn-cs"/>
              </a:rPr>
              <a:t>是右下</a:t>
            </a:r>
            <a:r>
              <a:rPr kumimoji="1" lang="en-US" altLang="zh-CN" sz="2400" b="0" i="0" u="none" strike="noStrike" kern="1200" cap="none" spc="0" normalizeH="0" baseline="0" noProof="0" dirty="0">
                <a:ln>
                  <a:noFill/>
                </a:ln>
                <a:solidFill>
                  <a:srgbClr val="DDDDDD">
                    <a:lumMod val="10000"/>
                  </a:srgbClr>
                </a:solidFill>
                <a:effectLst/>
                <a:uLnTx/>
                <a:uFillTx/>
                <a:latin typeface="宋体" pitchFamily="2" charset="-122"/>
                <a:ea typeface="宋体" pitchFamily="2" charset="-122"/>
                <a:cs typeface="+mn-cs"/>
              </a:rPr>
              <a:t>1</a:t>
            </a:r>
            <a:r>
              <a:rPr kumimoji="1" lang="zh-CN" altLang="en-US" sz="2400" b="0" i="0" u="none" strike="noStrike" kern="1200" cap="none" spc="0" normalizeH="0" baseline="0" noProof="0" dirty="0">
                <a:ln>
                  <a:noFill/>
                </a:ln>
                <a:solidFill>
                  <a:srgbClr val="DDDDDD">
                    <a:lumMod val="10000"/>
                  </a:srgbClr>
                </a:solidFill>
                <a:effectLst/>
                <a:uLnTx/>
                <a:uFillTx/>
                <a:latin typeface="宋体" pitchFamily="2" charset="-122"/>
                <a:ea typeface="宋体" pitchFamily="2" charset="-122"/>
                <a:cs typeface="+mn-cs"/>
              </a:rPr>
              <a:t>个像素，共生矩阵为 </a:t>
            </a:r>
            <a:r>
              <a:rPr kumimoji="1" lang="en-US" altLang="zh-CN" sz="2400" b="0" i="1"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rPr>
              <a:t>k </a:t>
            </a:r>
            <a:r>
              <a:rPr kumimoji="1" lang="en-US" altLang="zh-CN" sz="2400" b="0" i="0"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sym typeface="Symbol" pitchFamily="18" charset="2"/>
              </a:rPr>
              <a:t></a:t>
            </a:r>
            <a:r>
              <a:rPr kumimoji="1" lang="en-US" altLang="zh-CN" sz="2400" b="0" i="1"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rPr>
              <a:t> k </a:t>
            </a:r>
            <a:r>
              <a:rPr kumimoji="1" lang="zh-CN" altLang="en-US" sz="2400" b="0" i="0"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rPr>
              <a:t>矩阵（</a:t>
            </a:r>
            <a:r>
              <a:rPr kumimoji="1" lang="en-US" altLang="zh-CN" sz="2400" b="0" i="1"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rPr>
              <a:t>k</a:t>
            </a:r>
            <a:r>
              <a:rPr kumimoji="1" lang="zh-CN" altLang="en-US" sz="2400" b="0" i="0"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rPr>
              <a:t>为灰度级数）</a:t>
            </a:r>
            <a:endParaRPr kumimoji="1" lang="en-US" altLang="zh-CN" sz="2400" b="0" i="0" u="none" strike="noStrike" kern="1200" cap="none" spc="0" normalizeH="0" baseline="0" noProof="0" dirty="0">
              <a:ln>
                <a:noFill/>
              </a:ln>
              <a:solidFill>
                <a:srgbClr val="DDDDDD">
                  <a:lumMod val="10000"/>
                </a:srgbClr>
              </a:solidFill>
              <a:effectLst/>
              <a:uLnTx/>
              <a:uFillTx/>
              <a:latin typeface="宋体" pitchFamily="2" charset="-122"/>
              <a:ea typeface="宋体" pitchFamily="2" charset="-122"/>
              <a:cs typeface="+mn-cs"/>
            </a:endParaRPr>
          </a:p>
          <a:p>
            <a:pPr marL="342900" marR="0" lvl="0" indent="-342900" algn="l" defTabSz="914400" rtl="0" eaLnBrk="1" fontAlgn="base" latinLnBrk="0" hangingPunct="1">
              <a:lnSpc>
                <a:spcPct val="100000"/>
              </a:lnSpc>
              <a:spcBef>
                <a:spcPts val="0"/>
              </a:spcBef>
              <a:spcAft>
                <a:spcPct val="0"/>
              </a:spcAft>
              <a:buClrTx/>
              <a:buSzTx/>
              <a:buFontTx/>
              <a:buNone/>
              <a:defRPr/>
            </a:pPr>
            <a:endParaRPr kumimoji="1" lang="en-US" altLang="zh-CN" sz="2400" b="0" i="0"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endParaRPr>
          </a:p>
          <a:p>
            <a:pPr marL="342900" marR="0" lvl="0" indent="-342900" algn="l" defTabSz="914400" rtl="0" eaLnBrk="1" fontAlgn="base" latinLnBrk="0" hangingPunct="1">
              <a:lnSpc>
                <a:spcPct val="100000"/>
              </a:lnSpc>
              <a:spcBef>
                <a:spcPts val="0"/>
              </a:spcBef>
              <a:spcAft>
                <a:spcPct val="0"/>
              </a:spcAft>
              <a:buClrTx/>
              <a:buSzTx/>
              <a:buFontTx/>
              <a:buNone/>
              <a:defRPr/>
            </a:pPr>
            <a:r>
              <a:rPr kumimoji="1" lang="zh-CN" altLang="en-US" sz="2400" b="0" i="0"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rPr>
              <a:t>一幅有</a:t>
            </a:r>
            <a:r>
              <a:rPr kumimoji="1" lang="en-US" altLang="zh-CN" sz="2400" b="0" i="0"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rPr>
              <a:t>3</a:t>
            </a:r>
            <a:r>
              <a:rPr kumimoji="1" lang="zh-CN" altLang="en-US" sz="2400" b="0" i="0"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rPr>
              <a:t>个灰度级（</a:t>
            </a:r>
            <a:r>
              <a:rPr kumimoji="1" lang="en-US" altLang="zh-CN" sz="2400" b="0" i="1"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rPr>
              <a:t>g</a:t>
            </a:r>
            <a:r>
              <a:rPr kumimoji="1" lang="en-US" altLang="zh-CN" sz="2400" b="0" i="0" u="none" strike="noStrike" kern="1200" cap="none" spc="0" normalizeH="0" baseline="-20000" noProof="0" dirty="0">
                <a:ln>
                  <a:noFill/>
                </a:ln>
                <a:solidFill>
                  <a:srgbClr val="DDDDDD">
                    <a:lumMod val="10000"/>
                  </a:srgbClr>
                </a:solidFill>
                <a:effectLst/>
                <a:uLnTx/>
                <a:uFillTx/>
                <a:latin typeface="Times New Roman" panose="02020603050405020304" pitchFamily="18" charset="0"/>
                <a:ea typeface="宋体" pitchFamily="2" charset="-122"/>
                <a:cs typeface="+mn-cs"/>
              </a:rPr>
              <a:t>1</a:t>
            </a:r>
            <a:r>
              <a:rPr kumimoji="1" lang="en-US" altLang="zh-CN" sz="2400" b="0" i="0"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rPr>
              <a:t> = 0</a:t>
            </a:r>
            <a:r>
              <a:rPr kumimoji="1" lang="zh-CN" altLang="en-US" sz="2400" b="0" i="0" u="none" strike="noStrike" kern="1200" cap="none" spc="-50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rPr>
              <a:t>，</a:t>
            </a:r>
            <a:r>
              <a:rPr kumimoji="1" lang="en-US" altLang="zh-CN" sz="2400" b="0" i="1"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rPr>
              <a:t>g</a:t>
            </a:r>
            <a:r>
              <a:rPr kumimoji="1" lang="en-US" altLang="zh-CN" sz="2400" b="0" i="0" u="none" strike="noStrike" kern="1200" cap="none" spc="0" normalizeH="0" baseline="-20000" noProof="0" dirty="0">
                <a:ln>
                  <a:noFill/>
                </a:ln>
                <a:solidFill>
                  <a:srgbClr val="DDDDDD">
                    <a:lumMod val="10000"/>
                  </a:srgbClr>
                </a:solidFill>
                <a:effectLst/>
                <a:uLnTx/>
                <a:uFillTx/>
                <a:latin typeface="Times New Roman" panose="02020603050405020304" pitchFamily="18" charset="0"/>
                <a:ea typeface="宋体" pitchFamily="2" charset="-122"/>
                <a:cs typeface="+mn-cs"/>
              </a:rPr>
              <a:t>2</a:t>
            </a:r>
            <a:r>
              <a:rPr kumimoji="1" lang="en-US" altLang="zh-CN" sz="2400" b="0" i="0"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rPr>
              <a:t> = 1</a:t>
            </a:r>
            <a:r>
              <a:rPr kumimoji="1" lang="zh-CN" altLang="en-US" sz="2400" b="0" i="0" u="none" strike="noStrike" kern="1200" cap="none" spc="-50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rPr>
              <a:t>，</a:t>
            </a:r>
            <a:r>
              <a:rPr kumimoji="1" lang="en-US" altLang="zh-CN" sz="2400" b="0" i="1"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rPr>
              <a:t>g</a:t>
            </a:r>
            <a:r>
              <a:rPr kumimoji="1" lang="en-US" altLang="zh-CN" sz="2400" b="0" i="0" u="none" strike="noStrike" kern="1200" cap="none" spc="0" normalizeH="0" baseline="-20000" noProof="0" dirty="0">
                <a:ln>
                  <a:noFill/>
                </a:ln>
                <a:solidFill>
                  <a:srgbClr val="DDDDDD">
                    <a:lumMod val="10000"/>
                  </a:srgbClr>
                </a:solidFill>
                <a:effectLst/>
                <a:uLnTx/>
                <a:uFillTx/>
                <a:latin typeface="Times New Roman" panose="02020603050405020304" pitchFamily="18" charset="0"/>
                <a:ea typeface="宋体" pitchFamily="2" charset="-122"/>
                <a:cs typeface="+mn-cs"/>
              </a:rPr>
              <a:t>3</a:t>
            </a:r>
            <a:r>
              <a:rPr kumimoji="1" lang="en-US" altLang="zh-CN" sz="2400" b="0" i="0"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rPr>
              <a:t> = </a:t>
            </a:r>
            <a:r>
              <a:rPr kumimoji="1" lang="en-US" altLang="zh-CN" sz="2400" b="0" i="0" u="none" strike="noStrike" kern="1200" cap="none" spc="-30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rPr>
              <a:t>2</a:t>
            </a:r>
            <a:r>
              <a:rPr kumimoji="1" lang="zh-CN" altLang="en-US" sz="2400" b="0" i="0"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rPr>
              <a:t>）</a:t>
            </a:r>
            <a:endParaRPr kumimoji="1" lang="en-US" altLang="zh-CN" sz="2400" b="0" i="0"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endParaRPr>
          </a:p>
          <a:p>
            <a:pPr marL="342900" marR="0" lvl="0" indent="-342900" algn="l" defTabSz="914400" rtl="0" eaLnBrk="1" fontAlgn="base" latinLnBrk="0" hangingPunct="1">
              <a:lnSpc>
                <a:spcPct val="100000"/>
              </a:lnSpc>
              <a:spcBef>
                <a:spcPts val="0"/>
              </a:spcBef>
              <a:spcAft>
                <a:spcPct val="0"/>
              </a:spcAft>
              <a:buClrTx/>
              <a:buSzTx/>
              <a:buFontTx/>
              <a:buNone/>
              <a:defRPr/>
            </a:pPr>
            <a:r>
              <a:rPr kumimoji="1" lang="zh-CN" altLang="en-US" sz="2400" b="0" i="0"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rPr>
              <a:t>的图像，取相邻间隔</a:t>
            </a:r>
            <a:r>
              <a:rPr kumimoji="1" lang="en-US" altLang="zh-CN" sz="2400" b="0" i="0"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rPr>
              <a:t>d</a:t>
            </a:r>
            <a:r>
              <a:rPr kumimoji="1" lang="zh-CN" altLang="en-US" sz="2400" b="0" i="0"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rPr>
              <a:t>为</a:t>
            </a:r>
            <a:r>
              <a:rPr kumimoji="1" lang="en-US" altLang="zh-CN" sz="2400" b="0" i="0"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rPr>
              <a:t>1</a:t>
            </a:r>
            <a:r>
              <a:rPr kumimoji="1" lang="zh-CN" altLang="en-US" sz="2400" b="0" i="0"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rPr>
              <a:t>，则共生矩阵</a:t>
            </a:r>
            <a:r>
              <a:rPr kumimoji="1" lang="en-US" altLang="zh-CN" sz="2400" b="0" i="0"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rPr>
              <a:t>:</a:t>
            </a:r>
            <a:endParaRPr kumimoji="1" lang="en-US" altLang="zh-CN" sz="2400" b="0" i="0"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endParaRPr>
          </a:p>
          <a:p>
            <a:pPr marL="342900" marR="0" lvl="0" indent="-342900" algn="l" defTabSz="914400" rtl="0" eaLnBrk="1" fontAlgn="base" latinLnBrk="0" hangingPunct="1">
              <a:lnSpc>
                <a:spcPct val="100000"/>
              </a:lnSpc>
              <a:spcBef>
                <a:spcPts val="0"/>
              </a:spcBef>
              <a:spcAft>
                <a:spcPct val="0"/>
              </a:spcAft>
              <a:buClrTx/>
              <a:buSzTx/>
              <a:buFontTx/>
              <a:buNone/>
              <a:defRPr/>
            </a:pPr>
            <a:r>
              <a:rPr kumimoji="1" lang="zh-CN" altLang="en-US" sz="2400" b="0" i="0"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rPr>
              <a:t>    </a:t>
            </a:r>
            <a:endParaRPr kumimoji="1" lang="zh-CN" altLang="en-US" sz="2400" b="1" i="0"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endParaRPr>
          </a:p>
          <a:p>
            <a:pPr marL="342900" marR="0" lvl="0" indent="-342900" algn="l" defTabSz="914400" rtl="0" eaLnBrk="1" fontAlgn="base" latinLnBrk="0" hangingPunct="1">
              <a:lnSpc>
                <a:spcPct val="200000"/>
              </a:lnSpc>
              <a:spcBef>
                <a:spcPct val="0"/>
              </a:spcBef>
              <a:spcAft>
                <a:spcPct val="0"/>
              </a:spcAft>
              <a:buClrTx/>
              <a:buSzTx/>
              <a:buFontTx/>
              <a:buNone/>
              <a:defRPr/>
            </a:pPr>
            <a:endParaRPr kumimoji="0" lang="en-US" altLang="zh-CN" sz="2800" b="0" i="0" u="none" strike="noStrike" kern="1200" cap="none" spc="0" normalizeH="0" baseline="0" noProof="0" dirty="0">
              <a:ln>
                <a:noFill/>
              </a:ln>
              <a:solidFill>
                <a:srgbClr val="DDDDDD">
                  <a:lumMod val="10000"/>
                </a:srgbClr>
              </a:solidFill>
              <a:effectLst/>
              <a:uLnTx/>
              <a:uFillTx/>
              <a:latin typeface="Times New Roman" panose="02020603050405020304" pitchFamily="18" charset="0"/>
              <a:ea typeface="宋体" pitchFamily="2" charset="-122"/>
              <a:cs typeface="+mn-cs"/>
            </a:endParaRPr>
          </a:p>
        </p:txBody>
      </p:sp>
      <p:pic>
        <p:nvPicPr>
          <p:cNvPr id="7" name="图片 2"/>
          <p:cNvPicPr/>
          <p:nvPr/>
        </p:nvPicPr>
        <p:blipFill>
          <a:blip r:embed="rId2">
            <a:extLst>
              <a:ext uri="{28A0092B-C50C-407E-A947-70E740481C1C}">
                <a14:useLocalDpi xmlns:a14="http://schemas.microsoft.com/office/drawing/2010/main" val="0"/>
              </a:ext>
            </a:extLst>
          </a:blip>
          <a:srcRect/>
          <a:stretch>
            <a:fillRect/>
          </a:stretch>
        </p:blipFill>
        <p:spPr bwMode="auto">
          <a:xfrm>
            <a:off x="376778" y="4113076"/>
            <a:ext cx="849630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nvGraphicFramePr>
        <p:xfrm>
          <a:off x="459274" y="1551730"/>
          <a:ext cx="396044" cy="445550"/>
        </p:xfrm>
        <a:graphic>
          <a:graphicData uri="http://schemas.openxmlformats.org/presentationml/2006/ole">
            <mc:AlternateContent xmlns:mc="http://schemas.openxmlformats.org/markup-compatibility/2006">
              <mc:Choice xmlns:v="urn:schemas-microsoft-com:vml" Requires="v">
                <p:oleObj spid="_x0000_s56382" name="Equation" r:id="rId3" imgW="4876800" imgH="5486400" progId="Equation.DSMT4">
                  <p:embed/>
                </p:oleObj>
              </mc:Choice>
              <mc:Fallback>
                <p:oleObj name="Equation" r:id="rId3" imgW="4876800" imgH="5486400" progId="Equation.DSMT4">
                  <p:embed/>
                  <p:pic>
                    <p:nvPicPr>
                      <p:cNvPr id="0" name="对象 2"/>
                      <p:cNvPicPr/>
                      <p:nvPr/>
                    </p:nvPicPr>
                    <p:blipFill>
                      <a:blip r:embed="rId4"/>
                      <a:stretch>
                        <a:fillRect/>
                      </a:stretch>
                    </p:blipFill>
                    <p:spPr>
                      <a:xfrm>
                        <a:off x="459274" y="1551730"/>
                        <a:ext cx="396044" cy="445550"/>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3660872" y="1155004"/>
          <a:ext cx="1432622" cy="396726"/>
        </p:xfrm>
        <a:graphic>
          <a:graphicData uri="http://schemas.openxmlformats.org/presentationml/2006/ole">
            <mc:AlternateContent xmlns:mc="http://schemas.openxmlformats.org/markup-compatibility/2006">
              <mc:Choice xmlns:v="urn:schemas-microsoft-com:vml" Requires="v">
                <p:oleObj spid="_x0000_s56383" name="Equation" r:id="rId5" imgW="19812000" imgH="5486400" progId="Equation.DSMT4">
                  <p:embed/>
                </p:oleObj>
              </mc:Choice>
              <mc:Fallback>
                <p:oleObj name="Equation" r:id="rId5" imgW="19812000" imgH="5486400" progId="Equation.DSMT4">
                  <p:embed/>
                  <p:pic>
                    <p:nvPicPr>
                      <p:cNvPr id="0" name="对象 7"/>
                      <p:cNvPicPr/>
                      <p:nvPr/>
                    </p:nvPicPr>
                    <p:blipFill>
                      <a:blip r:embed="rId6"/>
                      <a:stretch>
                        <a:fillRect/>
                      </a:stretch>
                    </p:blipFill>
                    <p:spPr>
                      <a:xfrm>
                        <a:off x="3660872" y="1155004"/>
                        <a:ext cx="1432622" cy="396726"/>
                      </a:xfrm>
                      <a:prstGeom prst="rect">
                        <a:avLst/>
                      </a:prstGeom>
                    </p:spPr>
                  </p:pic>
                </p:oleObj>
              </mc:Fallback>
            </mc:AlternateContent>
          </a:graphicData>
        </a:graphic>
      </p:graphicFrame>
      <p:cxnSp>
        <p:nvCxnSpPr>
          <p:cNvPr id="10" name="直接箭头连接符 9"/>
          <p:cNvCxnSpPr/>
          <p:nvPr/>
        </p:nvCxnSpPr>
        <p:spPr>
          <a:xfrm flipH="1">
            <a:off x="1028512" y="2744924"/>
            <a:ext cx="735176" cy="13681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4377183" y="3207404"/>
            <a:ext cx="310377" cy="10136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637020" y="428625"/>
            <a:ext cx="2011680" cy="368300"/>
          </a:xfrm>
          <a:prstGeom prst="rect">
            <a:avLst/>
          </a:prstGeom>
          <a:noFill/>
        </p:spPr>
        <p:txBody>
          <a:bodyPr wrap="none" rtlCol="0">
            <a:spAutoFit/>
          </a:bodyPr>
          <a:p>
            <a:r>
              <a:rPr lang="zh-CN" altLang="en-US"/>
              <a:t>怎么计算？？？？</a:t>
            </a:r>
            <a:endParaRPr lang="zh-CN"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1"/>
          <p:cNvPicPr/>
          <p:nvPr/>
        </p:nvPicPr>
        <p:blipFill>
          <a:blip r:embed="rId1">
            <a:extLst>
              <a:ext uri="{28A0092B-C50C-407E-A947-70E740481C1C}">
                <a14:useLocalDpi xmlns:a14="http://schemas.microsoft.com/office/drawing/2010/main" val="0"/>
              </a:ext>
            </a:extLst>
          </a:blip>
          <a:srcRect/>
          <a:stretch>
            <a:fillRect/>
          </a:stretch>
        </p:blipFill>
        <p:spPr bwMode="auto">
          <a:xfrm>
            <a:off x="3455876" y="944724"/>
            <a:ext cx="26638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sz="3200" dirty="0">
                <a:solidFill>
                  <a:srgbClr val="FF0000"/>
                </a:solidFill>
              </a:rPr>
              <a:t>10.1.2 </a:t>
            </a:r>
            <a:r>
              <a:rPr lang="zh-CN" altLang="en-US" sz="3200" dirty="0">
                <a:solidFill>
                  <a:srgbClr val="FF0000"/>
                </a:solidFill>
              </a:rPr>
              <a:t>基于共生矩阵的描述</a:t>
            </a:r>
            <a:endParaRPr lang="zh-CN" altLang="en-US" sz="3200" dirty="0">
              <a:solidFill>
                <a:srgbClr val="FF0000"/>
              </a:solidFill>
            </a:endParaRPr>
          </a:p>
        </p:txBody>
      </p:sp>
      <p:sp>
        <p:nvSpPr>
          <p:cNvPr id="4" name="页脚占位符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mn-cs"/>
              </a:rPr>
              <a:t>计算机视觉教程（第</a:t>
            </a:r>
            <a:r>
              <a:rPr kumimoji="0" lang="en-US" altLang="zh-CN" sz="14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mn-cs"/>
              </a:rPr>
              <a:t>2</a:t>
            </a:r>
            <a:r>
              <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mn-cs"/>
              </a:rPr>
              <a:t>版）   章毓晋编著</a:t>
            </a: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EACF9DA-A3B2-441D-9CCB-193D3E92965D}" type="slidenum">
              <a:rPr kumimoji="0" lang="en-US" altLang="zh-CN" sz="1400" b="0" i="0" u="none" strike="noStrike" kern="1200" cap="none" spc="0" normalizeH="0" baseline="0" noProof="0" smtClean="0">
                <a:ln>
                  <a:noFill/>
                </a:ln>
                <a:solidFill>
                  <a:srgbClr val="FFFFFF"/>
                </a:solidFill>
                <a:effectLst/>
                <a:uLnTx/>
                <a:uFillTx/>
                <a:latin typeface="Arial" panose="020B0604020202090204" pitchFamily="34" charset="0"/>
                <a:ea typeface="宋体" pitchFamily="2" charset="-122"/>
                <a:cs typeface="+mn-cs"/>
              </a:rPr>
            </a:fld>
            <a:endParaRPr kumimoji="0" lang="en-US" altLang="zh-CN" sz="1400" b="0" i="0" u="none" strike="noStrike" kern="1200" cap="none" spc="0" normalizeH="0" baseline="0" noProof="0">
              <a:ln>
                <a:noFill/>
              </a:ln>
              <a:solidFill>
                <a:srgbClr val="FFFFFF"/>
              </a:solidFill>
              <a:effectLst/>
              <a:uLnTx/>
              <a:uFillTx/>
              <a:latin typeface="Arial" panose="020B0604020202090204" pitchFamily="34" charset="0"/>
              <a:ea typeface="宋体" pitchFamily="2" charset="-122"/>
              <a:cs typeface="+mn-cs"/>
            </a:endParaRPr>
          </a:p>
        </p:txBody>
      </p:sp>
      <p:sp>
        <p:nvSpPr>
          <p:cNvPr id="6" name="Rectangle 4"/>
          <p:cNvSpPr>
            <a:spLocks noChangeArrowheads="1"/>
          </p:cNvSpPr>
          <p:nvPr/>
        </p:nvSpPr>
        <p:spPr bwMode="auto">
          <a:xfrm>
            <a:off x="450118" y="944725"/>
            <a:ext cx="8459788"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kumimoji="1" sz="3200">
                <a:solidFill>
                  <a:schemeClr val="bg1"/>
                </a:solidFill>
                <a:latin typeface="Times New Roman" panose="02020603050405020304" pitchFamily="18" charset="0"/>
                <a:ea typeface="宋体" pitchFamily="2" charset="-122"/>
              </a:defRPr>
            </a:lvl1pPr>
            <a:lvl2pPr marL="742950" indent="-285750">
              <a:defRPr kumimoji="1" sz="3200">
                <a:solidFill>
                  <a:schemeClr val="bg1"/>
                </a:solidFill>
                <a:latin typeface="Times New Roman" panose="02020603050405020304" pitchFamily="18" charset="0"/>
                <a:ea typeface="宋体" pitchFamily="2" charset="-122"/>
              </a:defRPr>
            </a:lvl2pPr>
            <a:lvl3pPr marL="1143000" indent="-228600">
              <a:defRPr kumimoji="1" sz="3200">
                <a:solidFill>
                  <a:schemeClr val="bg1"/>
                </a:solidFill>
                <a:latin typeface="Times New Roman" panose="02020603050405020304" pitchFamily="18" charset="0"/>
                <a:ea typeface="宋体" pitchFamily="2" charset="-122"/>
              </a:defRPr>
            </a:lvl3pPr>
            <a:lvl4pPr marL="1600200" indent="-228600">
              <a:defRPr kumimoji="1" sz="3200">
                <a:solidFill>
                  <a:schemeClr val="bg1"/>
                </a:solidFill>
                <a:latin typeface="Times New Roman" panose="02020603050405020304" pitchFamily="18" charset="0"/>
                <a:ea typeface="宋体" pitchFamily="2" charset="-122"/>
              </a:defRPr>
            </a:lvl4pPr>
            <a:lvl5pPr marL="2057400" indent="-228600">
              <a:defRPr kumimoji="1" sz="32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9pPr>
          </a:lstStyle>
          <a:p>
            <a:pPr marL="0" marR="0" lvl="0" indent="0" algn="l" defTabSz="914400" rtl="0" eaLnBrk="1" fontAlgn="base" latinLnBrk="0" hangingPunct="1">
              <a:lnSpc>
                <a:spcPct val="130000"/>
              </a:lnSpc>
              <a:spcBef>
                <a:spcPct val="10000"/>
              </a:spcBef>
              <a:spcAft>
                <a:spcPct val="0"/>
              </a:spcAft>
              <a:buClrTx/>
              <a:buSzTx/>
              <a:buFontTx/>
              <a:buNone/>
              <a:defRPr/>
            </a:pPr>
            <a:r>
              <a:rPr kumimoji="0" lang="en-US" altLang="zh-CN" sz="2400" b="1"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rPr>
              <a:t>1.</a:t>
            </a:r>
            <a:r>
              <a:rPr kumimoji="0" lang="zh-CN" altLang="en-US" sz="2400" b="1"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rPr>
              <a:t>二阶矩（能量）</a:t>
            </a:r>
            <a:r>
              <a:rPr kumimoji="0" lang="zh-CN" altLang="en-US" sz="2400" b="0"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rPr>
              <a:t>：</a:t>
            </a:r>
            <a:endParaRPr kumimoji="1" lang="en-US" altLang="zh-CN" sz="2400" b="0" i="0" u="none" strike="noStrike" kern="1200" cap="none" spc="0" normalizeH="0" baseline="0" noProof="0" dirty="0">
              <a:ln>
                <a:noFill/>
              </a:ln>
              <a:solidFill>
                <a:srgbClr val="333333"/>
              </a:solidFill>
              <a:effectLst/>
              <a:uLnTx/>
              <a:uFillTx/>
              <a:latin typeface="Arial" panose="020B0604020202090204" pitchFamily="34" charset="0"/>
              <a:ea typeface="宋体" pitchFamily="2" charset="-122"/>
              <a:cs typeface="Arial" panose="020B0604020202090204" pitchFamily="34" charset="0"/>
            </a:endParaRPr>
          </a:p>
          <a:p>
            <a:pPr marL="0" marR="0" lvl="0" indent="0" algn="l" defTabSz="914400" rtl="0" eaLnBrk="1" fontAlgn="base" latinLnBrk="0" hangingPunct="1">
              <a:lnSpc>
                <a:spcPct val="100000"/>
              </a:lnSpc>
              <a:spcBef>
                <a:spcPts val="1200"/>
              </a:spcBef>
              <a:spcAft>
                <a:spcPct val="0"/>
              </a:spcAft>
              <a:buClrTx/>
              <a:buSzTx/>
              <a:buFontTx/>
              <a:buNone/>
              <a:defRPr/>
            </a:pPr>
            <a:r>
              <a:rPr kumimoji="0" lang="zh-CN" altLang="en-US" sz="2200" b="1"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rPr>
              <a:t>含义：</a:t>
            </a:r>
            <a:r>
              <a:rPr kumimoji="1" lang="zh-CN" altLang="en-US" sz="2200" b="0" i="0" u="none" strike="noStrike" kern="1200" cap="none" spc="0" normalizeH="0" baseline="0" noProof="0" dirty="0">
                <a:ln>
                  <a:noFill/>
                </a:ln>
                <a:solidFill>
                  <a:srgbClr val="333333"/>
                </a:solidFill>
                <a:effectLst/>
                <a:uLnTx/>
                <a:uFillTx/>
                <a:latin typeface="Arial" panose="020B0604020202090204" pitchFamily="34" charset="0"/>
                <a:ea typeface="宋体" pitchFamily="2" charset="-122"/>
                <a:cs typeface="Arial" panose="020B0604020202090204" pitchFamily="34" charset="0"/>
              </a:rPr>
              <a:t>是灰度共生矩阵各元素值的平方和，反应了图像灰度分布均匀程度和纹理粗细度。</a:t>
            </a:r>
            <a:endParaRPr kumimoji="1" lang="en-US" altLang="zh-CN" sz="2200" b="0" i="0" u="none" strike="noStrike" kern="1200" cap="none" spc="0" normalizeH="0" baseline="0" noProof="0" dirty="0">
              <a:ln>
                <a:noFill/>
              </a:ln>
              <a:solidFill>
                <a:srgbClr val="333333"/>
              </a:solidFill>
              <a:effectLst/>
              <a:uLnTx/>
              <a:uFillTx/>
              <a:latin typeface="Arial" panose="020B0604020202090204" pitchFamily="34" charset="0"/>
              <a:ea typeface="宋体" pitchFamily="2" charset="-122"/>
              <a:cs typeface="Arial" panose="020B0604020202090204" pitchFamily="34" charset="0"/>
            </a:endParaRPr>
          </a:p>
          <a:p>
            <a:pPr marL="0" marR="0" lvl="0" indent="0" algn="l" defTabSz="914400" rtl="0" eaLnBrk="1" fontAlgn="base" latinLnBrk="0" hangingPunct="1">
              <a:lnSpc>
                <a:spcPct val="100000"/>
              </a:lnSpc>
              <a:spcBef>
                <a:spcPts val="600"/>
              </a:spcBef>
              <a:spcAft>
                <a:spcPct val="0"/>
              </a:spcAft>
              <a:buClrTx/>
              <a:buSzTx/>
              <a:buFontTx/>
              <a:buNone/>
              <a:defRPr/>
            </a:pPr>
            <a:r>
              <a:rPr kumimoji="0" lang="zh-CN" altLang="en-US" sz="2200" b="1"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rPr>
              <a:t>性质：</a:t>
            </a:r>
            <a:r>
              <a:rPr kumimoji="1" lang="zh-CN" altLang="en-US" sz="2200" b="0" i="0" u="none" strike="noStrike" kern="1200" cap="none" spc="0" normalizeH="0" baseline="0" noProof="0" dirty="0">
                <a:ln>
                  <a:noFill/>
                </a:ln>
                <a:solidFill>
                  <a:srgbClr val="333333"/>
                </a:solidFill>
                <a:effectLst/>
                <a:uLnTx/>
                <a:uFillTx/>
                <a:latin typeface="Arial" panose="020B0604020202090204" pitchFamily="34" charset="0"/>
                <a:ea typeface="宋体" pitchFamily="2" charset="-122"/>
                <a:cs typeface="Arial" panose="020B0604020202090204" pitchFamily="34" charset="0"/>
              </a:rPr>
              <a:t>如果共生矩阵的所有值均相等，则能量值小；相反，如果其中一些值大而其他值小，则能量值大。当共生矩阵中元素</a:t>
            </a:r>
            <a:r>
              <a:rPr kumimoji="1" lang="zh-CN" altLang="en-US" sz="2200" b="0" i="0" u="none" strike="noStrike" kern="1200" cap="none" spc="0" normalizeH="0" baseline="0" noProof="0" dirty="0">
                <a:ln>
                  <a:noFill/>
                </a:ln>
                <a:solidFill>
                  <a:srgbClr val="FF0000"/>
                </a:solidFill>
                <a:effectLst/>
                <a:uLnTx/>
                <a:uFillTx/>
                <a:latin typeface="Arial" panose="020B0604020202090204" pitchFamily="34" charset="0"/>
                <a:ea typeface="宋体" pitchFamily="2" charset="-122"/>
                <a:cs typeface="Arial" panose="020B0604020202090204" pitchFamily="34" charset="0"/>
              </a:rPr>
              <a:t>集中分布</a:t>
            </a:r>
            <a:r>
              <a:rPr kumimoji="1" lang="zh-CN" altLang="en-US" sz="2200" b="0" i="0" u="none" strike="noStrike" kern="1200" cap="none" spc="0" normalizeH="0" baseline="0" noProof="0" dirty="0">
                <a:ln>
                  <a:noFill/>
                </a:ln>
                <a:solidFill>
                  <a:srgbClr val="333333"/>
                </a:solidFill>
                <a:effectLst/>
                <a:uLnTx/>
                <a:uFillTx/>
                <a:latin typeface="Arial" panose="020B0604020202090204" pitchFamily="34" charset="0"/>
                <a:ea typeface="宋体" pitchFamily="2" charset="-122"/>
                <a:cs typeface="Arial" panose="020B0604020202090204" pitchFamily="34" charset="0"/>
              </a:rPr>
              <a:t>时，能量值大。</a:t>
            </a:r>
            <a:r>
              <a:rPr kumimoji="0" lang="zh-CN" altLang="en-US" sz="2200" b="1"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rPr>
              <a:t>能量值大表明一种较均一和规则变化的纹理模式。</a:t>
            </a:r>
            <a:endParaRPr kumimoji="0" lang="en-US" altLang="zh-CN" sz="2200" b="1"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endParaRPr>
          </a:p>
          <a:p>
            <a:pPr marL="0" marR="0" lvl="0" indent="0" algn="l" defTabSz="914400" rtl="0" eaLnBrk="1" fontAlgn="base" latinLnBrk="0" hangingPunct="1">
              <a:lnSpc>
                <a:spcPct val="100000"/>
              </a:lnSpc>
              <a:spcBef>
                <a:spcPts val="1200"/>
              </a:spcBef>
              <a:spcAft>
                <a:spcPct val="0"/>
              </a:spcAft>
              <a:buClrTx/>
              <a:buSzTx/>
              <a:buFontTx/>
              <a:buNone/>
              <a:defRPr/>
            </a:pPr>
            <a:endParaRPr kumimoji="0" lang="zh-CN" altLang="en-US" sz="2400" b="1" i="0" u="none" strike="noStrike" kern="1200" cap="none" spc="0" normalizeH="0" baseline="0" noProof="0" dirty="0">
              <a:ln>
                <a:noFill/>
              </a:ln>
              <a:solidFill>
                <a:srgbClr val="333333"/>
              </a:solidFill>
              <a:effectLst/>
              <a:uLnTx/>
              <a:uFillTx/>
              <a:latin typeface="Arial" panose="020B0604020202090204" pitchFamily="34" charset="0"/>
              <a:ea typeface="宋体" pitchFamily="2" charset="-122"/>
              <a:cs typeface="Arial" panose="020B0604020202090204" pitchFamily="34" charset="0"/>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endParaRPr>
          </a:p>
        </p:txBody>
      </p:sp>
      <p:pic>
        <p:nvPicPr>
          <p:cNvPr id="3" name="图片 2"/>
          <p:cNvPicPr>
            <a:picLocks noChangeAspect="1"/>
          </p:cNvPicPr>
          <p:nvPr/>
        </p:nvPicPr>
        <p:blipFill>
          <a:blip r:embed="rId2"/>
          <a:stretch>
            <a:fillRect/>
          </a:stretch>
        </p:blipFill>
        <p:spPr>
          <a:xfrm>
            <a:off x="1645073" y="3573016"/>
            <a:ext cx="6285429" cy="2664296"/>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solidFill>
                  <a:srgbClr val="FF0000"/>
                </a:solidFill>
              </a:rPr>
              <a:t>10.1.2 </a:t>
            </a:r>
            <a:r>
              <a:rPr lang="zh-CN" altLang="en-US" sz="3200" dirty="0">
                <a:solidFill>
                  <a:srgbClr val="FF0000"/>
                </a:solidFill>
              </a:rPr>
              <a:t>基于共生矩阵的描述</a:t>
            </a:r>
            <a:endParaRPr lang="zh-CN" altLang="en-US" sz="3200" dirty="0">
              <a:solidFill>
                <a:srgbClr val="FF0000"/>
              </a:solidFill>
            </a:endParaRPr>
          </a:p>
        </p:txBody>
      </p:sp>
      <p:sp>
        <p:nvSpPr>
          <p:cNvPr id="4" name="页脚占位符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mn-cs"/>
              </a:rPr>
              <a:t>计算机视觉教程（第</a:t>
            </a:r>
            <a:r>
              <a:rPr kumimoji="0" lang="en-US" altLang="zh-CN" sz="14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mn-cs"/>
              </a:rPr>
              <a:t>2</a:t>
            </a:r>
            <a:r>
              <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mn-cs"/>
              </a:rPr>
              <a:t>版）   章毓晋编著</a:t>
            </a: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EACF9DA-A3B2-441D-9CCB-193D3E92965D}" type="slidenum">
              <a:rPr kumimoji="0" lang="en-US" altLang="zh-CN" sz="1400" b="0" i="0" u="none" strike="noStrike" kern="1200" cap="none" spc="0" normalizeH="0" baseline="0" noProof="0" smtClean="0">
                <a:ln>
                  <a:noFill/>
                </a:ln>
                <a:solidFill>
                  <a:srgbClr val="FFFFFF"/>
                </a:solidFill>
                <a:effectLst/>
                <a:uLnTx/>
                <a:uFillTx/>
                <a:latin typeface="Arial" panose="020B0604020202090204" pitchFamily="34" charset="0"/>
                <a:ea typeface="宋体" pitchFamily="2" charset="-122"/>
                <a:cs typeface="+mn-cs"/>
              </a:rPr>
            </a:fld>
            <a:endParaRPr kumimoji="0" lang="en-US" altLang="zh-CN" sz="1400" b="0" i="0" u="none" strike="noStrike" kern="1200" cap="none" spc="0" normalizeH="0" baseline="0" noProof="0">
              <a:ln>
                <a:noFill/>
              </a:ln>
              <a:solidFill>
                <a:srgbClr val="FFFFFF"/>
              </a:solidFill>
              <a:effectLst/>
              <a:uLnTx/>
              <a:uFillTx/>
              <a:latin typeface="Arial" panose="020B0604020202090204" pitchFamily="34" charset="0"/>
              <a:ea typeface="宋体" pitchFamily="2" charset="-122"/>
              <a:cs typeface="+mn-cs"/>
            </a:endParaRPr>
          </a:p>
        </p:txBody>
      </p:sp>
      <p:sp>
        <p:nvSpPr>
          <p:cNvPr id="6" name="Rectangle 4"/>
          <p:cNvSpPr>
            <a:spLocks noChangeArrowheads="1"/>
          </p:cNvSpPr>
          <p:nvPr/>
        </p:nvSpPr>
        <p:spPr bwMode="auto">
          <a:xfrm>
            <a:off x="393104" y="1023914"/>
            <a:ext cx="8689913" cy="3156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kumimoji="1" sz="3200">
                <a:solidFill>
                  <a:schemeClr val="bg1"/>
                </a:solidFill>
                <a:latin typeface="Times New Roman" panose="02020603050405020304" pitchFamily="18" charset="0"/>
                <a:ea typeface="宋体" pitchFamily="2" charset="-122"/>
              </a:defRPr>
            </a:lvl1pPr>
            <a:lvl2pPr marL="742950" indent="-285750">
              <a:defRPr kumimoji="1" sz="3200">
                <a:solidFill>
                  <a:schemeClr val="bg1"/>
                </a:solidFill>
                <a:latin typeface="Times New Roman" panose="02020603050405020304" pitchFamily="18" charset="0"/>
                <a:ea typeface="宋体" pitchFamily="2" charset="-122"/>
              </a:defRPr>
            </a:lvl2pPr>
            <a:lvl3pPr marL="1143000" indent="-228600">
              <a:defRPr kumimoji="1" sz="3200">
                <a:solidFill>
                  <a:schemeClr val="bg1"/>
                </a:solidFill>
                <a:latin typeface="Times New Roman" panose="02020603050405020304" pitchFamily="18" charset="0"/>
                <a:ea typeface="宋体" pitchFamily="2" charset="-122"/>
              </a:defRPr>
            </a:lvl3pPr>
            <a:lvl4pPr marL="1600200" indent="-228600">
              <a:defRPr kumimoji="1" sz="3200">
                <a:solidFill>
                  <a:schemeClr val="bg1"/>
                </a:solidFill>
                <a:latin typeface="Times New Roman" panose="02020603050405020304" pitchFamily="18" charset="0"/>
                <a:ea typeface="宋体" pitchFamily="2" charset="-122"/>
              </a:defRPr>
            </a:lvl4pPr>
            <a:lvl5pPr marL="2057400" indent="-228600">
              <a:defRPr kumimoji="1" sz="32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rPr>
              <a:t>2.</a:t>
            </a:r>
            <a:r>
              <a:rPr kumimoji="0" lang="zh-CN" altLang="en-US" sz="2400" b="1"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rPr>
              <a:t>熵</a:t>
            </a:r>
            <a:r>
              <a:rPr kumimoji="0" lang="zh-CN" altLang="en-US" sz="2400" b="0"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rPr>
              <a:t>：</a:t>
            </a:r>
            <a:endParaRPr kumimoji="0" lang="en-US" altLang="zh-CN" sz="2400" b="0"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400" b="1"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200" b="1"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rPr>
              <a:t>含义：</a:t>
            </a:r>
            <a:r>
              <a:rPr kumimoji="0" lang="zh-CN" altLang="en-US" sz="2200" b="0" i="0" u="none" strike="noStrike" kern="1200" cap="none" spc="0" normalizeH="0" baseline="0" noProof="0" dirty="0">
                <a:ln>
                  <a:noFill/>
                </a:ln>
                <a:solidFill>
                  <a:srgbClr val="333333"/>
                </a:solidFill>
                <a:effectLst/>
                <a:uLnTx/>
                <a:uFillTx/>
                <a:latin typeface="Arial" panose="020B0604020202090204" pitchFamily="34" charset="0"/>
                <a:ea typeface="宋体" pitchFamily="2" charset="-122"/>
                <a:cs typeface="Arial" panose="020B0604020202090204" pitchFamily="34" charset="0"/>
              </a:rPr>
              <a:t>描述图像具有的信息量的度量，纹理信息也属于图像信息，给出了图像内容随机性的量度。</a:t>
            </a:r>
            <a:endParaRPr kumimoji="0" lang="zh-CN" altLang="en-US" sz="2200" b="0" i="0" u="none" strike="noStrike" kern="1200" cap="none" spc="0" normalizeH="0" baseline="0" noProof="0" dirty="0">
              <a:ln>
                <a:noFill/>
              </a:ln>
              <a:solidFill>
                <a:srgbClr val="333333"/>
              </a:solidFill>
              <a:effectLst/>
              <a:uLnTx/>
              <a:uFillTx/>
              <a:latin typeface="Arial" panose="020B0604020202090204" pitchFamily="34" charset="0"/>
              <a:ea typeface="宋体" pitchFamily="2" charset="-122"/>
              <a:cs typeface="Arial" panose="020B0604020202090204" pitchFamily="34" charset="0"/>
            </a:endParaRPr>
          </a:p>
          <a:p>
            <a:pPr marL="0" marR="0" lvl="0" indent="0" algn="l" defTabSz="914400" rtl="0" eaLnBrk="1" fontAlgn="base" latinLnBrk="0" hangingPunct="1">
              <a:lnSpc>
                <a:spcPct val="100000"/>
              </a:lnSpc>
              <a:spcBef>
                <a:spcPts val="1200"/>
              </a:spcBef>
              <a:spcAft>
                <a:spcPts val="0"/>
              </a:spcAft>
              <a:buClrTx/>
              <a:buSzTx/>
              <a:buFontTx/>
              <a:buNone/>
              <a:defRPr/>
            </a:pPr>
            <a:r>
              <a:rPr kumimoji="0" lang="zh-CN" altLang="en-US" sz="2200" b="1"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rPr>
              <a:t>性质</a:t>
            </a:r>
            <a:r>
              <a:rPr kumimoji="1" lang="zh-CN" altLang="en-US" sz="2200" b="0" i="0" u="none" strike="noStrike" kern="1200" cap="none" spc="0" normalizeH="0" baseline="0" noProof="0" dirty="0">
                <a:ln>
                  <a:noFill/>
                </a:ln>
                <a:solidFill>
                  <a:srgbClr val="333333"/>
                </a:solidFill>
                <a:effectLst/>
                <a:uLnTx/>
                <a:uFillTx/>
                <a:latin typeface="Arial" panose="020B0604020202090204" pitchFamily="34" charset="0"/>
                <a:ea typeface="宋体" pitchFamily="2" charset="-122"/>
                <a:cs typeface="Arial" panose="020B0604020202090204" pitchFamily="34" charset="0"/>
              </a:rPr>
              <a:t>：当图像无纹理时，熵</a:t>
            </a:r>
            <a:r>
              <a:rPr kumimoji="1" lang="en-US" altLang="zh-CN" sz="2200" b="0" i="0" u="none" strike="noStrike" kern="1200" cap="none" spc="0" normalizeH="0" baseline="0" noProof="0" dirty="0">
                <a:ln>
                  <a:noFill/>
                </a:ln>
                <a:solidFill>
                  <a:srgbClr val="333333"/>
                </a:solidFill>
                <a:effectLst/>
                <a:uLnTx/>
                <a:uFillTx/>
                <a:latin typeface="Arial" panose="020B0604020202090204" pitchFamily="34" charset="0"/>
                <a:ea typeface="宋体" pitchFamily="2" charset="-122"/>
                <a:cs typeface="Arial" panose="020B0604020202090204" pitchFamily="34" charset="0"/>
              </a:rPr>
              <a:t>=0</a:t>
            </a:r>
            <a:r>
              <a:rPr kumimoji="1" lang="zh-CN" altLang="en-US" sz="2200" b="0" i="0" u="none" strike="noStrike" kern="1200" cap="none" spc="0" normalizeH="0" baseline="0" noProof="0" dirty="0">
                <a:ln>
                  <a:noFill/>
                </a:ln>
                <a:solidFill>
                  <a:srgbClr val="333333"/>
                </a:solidFill>
                <a:effectLst/>
                <a:uLnTx/>
                <a:uFillTx/>
                <a:latin typeface="Arial" panose="020B0604020202090204" pitchFamily="34" charset="0"/>
                <a:ea typeface="宋体" pitchFamily="2" charset="-122"/>
                <a:cs typeface="Arial" panose="020B0604020202090204" pitchFamily="34" charset="0"/>
              </a:rPr>
              <a:t>；满纹理时，熵最大。从数学角度看，当矩阵中所有元素近似相等时熵应该最大。</a:t>
            </a:r>
            <a:r>
              <a:rPr kumimoji="0" lang="zh-CN" altLang="en-US" sz="2200" b="1"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rPr>
              <a:t>它表示了图像中纹理的非均匀程度或复杂程度。</a:t>
            </a:r>
            <a:r>
              <a:rPr kumimoji="1" lang="zh-CN" altLang="en-US" sz="2200" b="0" i="0" u="none" strike="noStrike" kern="1200" cap="none" spc="0" normalizeH="0" baseline="0" noProof="0" dirty="0">
                <a:ln>
                  <a:noFill/>
                </a:ln>
                <a:solidFill>
                  <a:srgbClr val="333333"/>
                </a:solidFill>
                <a:effectLst/>
                <a:uLnTx/>
                <a:uFillTx/>
                <a:latin typeface="Arial" panose="020B0604020202090204" pitchFamily="34" charset="0"/>
                <a:ea typeface="宋体" pitchFamily="2" charset="-122"/>
                <a:cs typeface="Arial" panose="020B0604020202090204" pitchFamily="34" charset="0"/>
              </a:rPr>
              <a:t>当复杂程度高时，熵值较大，反之则较小。</a:t>
            </a:r>
            <a:r>
              <a:rPr kumimoji="1" lang="zh-CN" altLang="en-US" sz="22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Arial" panose="020B0604020202090204" pitchFamily="34" charset="0"/>
              </a:rPr>
              <a:t>。</a:t>
            </a:r>
            <a:br>
              <a:rPr kumimoji="1" lang="zh-CN" altLang="en-US" sz="2200" b="0"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rPr>
            </a:br>
            <a:endParaRPr kumimoji="0" lang="zh-CN" altLang="en-US" sz="2200" b="0"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endParaRPr>
          </a:p>
        </p:txBody>
      </p:sp>
      <p:pic>
        <p:nvPicPr>
          <p:cNvPr id="8" name="图片 2"/>
          <p:cNvPicPr/>
          <p:nvPr/>
        </p:nvPicPr>
        <p:blipFill>
          <a:blip r:embed="rId1">
            <a:extLst>
              <a:ext uri="{28A0092B-C50C-407E-A947-70E740481C1C}">
                <a14:useLocalDpi xmlns:a14="http://schemas.microsoft.com/office/drawing/2010/main" val="0"/>
              </a:ext>
            </a:extLst>
          </a:blip>
          <a:srcRect/>
          <a:stretch>
            <a:fillRect/>
          </a:stretch>
        </p:blipFill>
        <p:spPr bwMode="auto">
          <a:xfrm>
            <a:off x="2915816" y="1041285"/>
            <a:ext cx="40322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2"/>
          <a:stretch>
            <a:fillRect/>
          </a:stretch>
        </p:blipFill>
        <p:spPr>
          <a:xfrm>
            <a:off x="1799692" y="3717032"/>
            <a:ext cx="6030615" cy="2556284"/>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solidFill>
                  <a:srgbClr val="FF0000"/>
                </a:solidFill>
              </a:rPr>
              <a:t>10.1.2 </a:t>
            </a:r>
            <a:r>
              <a:rPr lang="zh-CN" altLang="en-US" sz="3200" dirty="0">
                <a:solidFill>
                  <a:srgbClr val="FF0000"/>
                </a:solidFill>
              </a:rPr>
              <a:t>基于共生矩阵的描述</a:t>
            </a:r>
            <a:endParaRPr lang="zh-CN" altLang="en-US" sz="3200" dirty="0">
              <a:solidFill>
                <a:srgbClr val="FF0000"/>
              </a:solidFill>
            </a:endParaRPr>
          </a:p>
        </p:txBody>
      </p:sp>
      <p:sp>
        <p:nvSpPr>
          <p:cNvPr id="4" name="页脚占位符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mn-cs"/>
              </a:rPr>
              <a:t>计算机视觉教程（第</a:t>
            </a:r>
            <a:r>
              <a:rPr kumimoji="0" lang="en-US" altLang="zh-CN" sz="14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mn-cs"/>
              </a:rPr>
              <a:t>2</a:t>
            </a:r>
            <a:r>
              <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mn-cs"/>
              </a:rPr>
              <a:t>版）   章毓晋编著</a:t>
            </a: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EACF9DA-A3B2-441D-9CCB-193D3E92965D}" type="slidenum">
              <a:rPr kumimoji="0" lang="en-US" altLang="zh-CN" sz="1400" b="0" i="0" u="none" strike="noStrike" kern="1200" cap="none" spc="0" normalizeH="0" baseline="0" noProof="0" smtClean="0">
                <a:ln>
                  <a:noFill/>
                </a:ln>
                <a:solidFill>
                  <a:srgbClr val="FFFFFF"/>
                </a:solidFill>
                <a:effectLst/>
                <a:uLnTx/>
                <a:uFillTx/>
                <a:latin typeface="Arial" panose="020B0604020202090204" pitchFamily="34" charset="0"/>
                <a:ea typeface="宋体" pitchFamily="2" charset="-122"/>
                <a:cs typeface="+mn-cs"/>
              </a:rPr>
            </a:fld>
            <a:endParaRPr kumimoji="0" lang="en-US" altLang="zh-CN" sz="1400" b="0" i="0" u="none" strike="noStrike" kern="1200" cap="none" spc="0" normalizeH="0" baseline="0" noProof="0">
              <a:ln>
                <a:noFill/>
              </a:ln>
              <a:solidFill>
                <a:srgbClr val="FFFFFF"/>
              </a:solidFill>
              <a:effectLst/>
              <a:uLnTx/>
              <a:uFillTx/>
              <a:latin typeface="Arial" panose="020B0604020202090204" pitchFamily="34" charset="0"/>
              <a:ea typeface="宋体" pitchFamily="2" charset="-122"/>
              <a:cs typeface="+mn-cs"/>
            </a:endParaRPr>
          </a:p>
        </p:txBody>
      </p:sp>
      <p:sp>
        <p:nvSpPr>
          <p:cNvPr id="6" name="Rectangle 4"/>
          <p:cNvSpPr>
            <a:spLocks noChangeArrowheads="1"/>
          </p:cNvSpPr>
          <p:nvPr/>
        </p:nvSpPr>
        <p:spPr bwMode="auto">
          <a:xfrm>
            <a:off x="215900" y="998537"/>
            <a:ext cx="8459788" cy="486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kumimoji="1" sz="3200">
                <a:solidFill>
                  <a:schemeClr val="bg1"/>
                </a:solidFill>
                <a:latin typeface="Times New Roman" panose="02020603050405020304" pitchFamily="18" charset="0"/>
                <a:ea typeface="宋体" pitchFamily="2" charset="-122"/>
              </a:defRPr>
            </a:lvl1pPr>
            <a:lvl2pPr marL="742950" indent="-285750">
              <a:defRPr kumimoji="1" sz="3200">
                <a:solidFill>
                  <a:schemeClr val="bg1"/>
                </a:solidFill>
                <a:latin typeface="Times New Roman" panose="02020603050405020304" pitchFamily="18" charset="0"/>
                <a:ea typeface="宋体" pitchFamily="2" charset="-122"/>
              </a:defRPr>
            </a:lvl2pPr>
            <a:lvl3pPr marL="1143000" indent="-228600">
              <a:defRPr kumimoji="1" sz="3200">
                <a:solidFill>
                  <a:schemeClr val="bg1"/>
                </a:solidFill>
                <a:latin typeface="Times New Roman" panose="02020603050405020304" pitchFamily="18" charset="0"/>
                <a:ea typeface="宋体" pitchFamily="2" charset="-122"/>
              </a:defRPr>
            </a:lvl3pPr>
            <a:lvl4pPr marL="1600200" indent="-228600">
              <a:defRPr kumimoji="1" sz="3200">
                <a:solidFill>
                  <a:schemeClr val="bg1"/>
                </a:solidFill>
                <a:latin typeface="Times New Roman" panose="02020603050405020304" pitchFamily="18" charset="0"/>
                <a:ea typeface="宋体" pitchFamily="2" charset="-122"/>
              </a:defRPr>
            </a:lvl4pPr>
            <a:lvl5pPr marL="2057400" indent="-228600">
              <a:defRPr kumimoji="1" sz="32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rPr>
              <a:t>3.</a:t>
            </a:r>
            <a:r>
              <a:rPr kumimoji="0" lang="zh-CN" altLang="en-US" sz="2400" b="1"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rPr>
              <a:t>对比度</a:t>
            </a:r>
            <a:r>
              <a:rPr kumimoji="0" lang="zh-CN" altLang="en-US" sz="2400" b="0"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rPr>
              <a:t>：</a:t>
            </a:r>
            <a:endParaRPr kumimoji="0" lang="en-US" altLang="zh-CN" sz="2400" b="0"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400" b="0"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endParaRPr>
          </a:p>
          <a:p>
            <a:pPr marL="0" marR="0" lvl="0" indent="0" algn="l" defTabSz="914400" rtl="0" eaLnBrk="1" fontAlgn="base" latinLnBrk="0" hangingPunct="1">
              <a:lnSpc>
                <a:spcPct val="100000"/>
              </a:lnSpc>
              <a:spcBef>
                <a:spcPts val="1200"/>
              </a:spcBef>
              <a:spcAft>
                <a:spcPts val="1200"/>
              </a:spcAft>
              <a:buClrTx/>
              <a:buSzTx/>
              <a:buFontTx/>
              <a:buNone/>
              <a:defRPr/>
            </a:pPr>
            <a:r>
              <a:rPr kumimoji="0" lang="zh-CN" altLang="en-US" sz="2200" b="1"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rPr>
              <a:t>含义：</a:t>
            </a:r>
            <a:r>
              <a:rPr kumimoji="0" lang="zh-CN" altLang="en-US" sz="2200" b="0" i="0" u="none" strike="noStrike" kern="1200" cap="none" spc="0" normalizeH="0" baseline="0" noProof="0" dirty="0">
                <a:ln>
                  <a:noFill/>
                </a:ln>
                <a:solidFill>
                  <a:srgbClr val="333333"/>
                </a:solidFill>
                <a:effectLst/>
                <a:uLnTx/>
                <a:uFillTx/>
                <a:latin typeface="Arial" panose="020B0604020202090204" pitchFamily="34" charset="0"/>
                <a:ea typeface="宋体" pitchFamily="2" charset="-122"/>
                <a:cs typeface="Arial" panose="020B0604020202090204" pitchFamily="34" charset="0"/>
              </a:rPr>
              <a:t>反映了图像的清晰程度和纹理沟纹深浅的程度。</a:t>
            </a:r>
            <a:endParaRPr kumimoji="0" lang="en-US" altLang="zh-CN" sz="2200" b="0"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endParaRPr>
          </a:p>
          <a:p>
            <a:pPr marL="0" marR="0" lvl="0" indent="0" algn="l" defTabSz="914400" rtl="0" eaLnBrk="1" fontAlgn="base" latinLnBrk="0" hangingPunct="1">
              <a:lnSpc>
                <a:spcPct val="100000"/>
              </a:lnSpc>
              <a:spcBef>
                <a:spcPct val="10000"/>
              </a:spcBef>
              <a:spcAft>
                <a:spcPct val="0"/>
              </a:spcAft>
              <a:buClrTx/>
              <a:buSzTx/>
              <a:buFontTx/>
              <a:buNone/>
              <a:defRPr/>
            </a:pPr>
            <a:r>
              <a:rPr kumimoji="0" lang="zh-CN" altLang="en-US" sz="2200" b="1"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rPr>
              <a:t>性质：</a:t>
            </a:r>
            <a:r>
              <a:rPr kumimoji="0" lang="zh-CN" altLang="en-US" sz="2200" b="0" i="0" u="none" strike="noStrike" kern="1200" cap="none" spc="0" normalizeH="0" baseline="0" noProof="0" dirty="0">
                <a:ln>
                  <a:noFill/>
                </a:ln>
                <a:solidFill>
                  <a:srgbClr val="333333"/>
                </a:solidFill>
                <a:effectLst/>
                <a:uLnTx/>
                <a:uFillTx/>
                <a:latin typeface="Arial" panose="020B0604020202090204" pitchFamily="34" charset="0"/>
                <a:ea typeface="宋体" pitchFamily="2" charset="-122"/>
                <a:cs typeface="Arial" panose="020B0604020202090204" pitchFamily="34" charset="0"/>
              </a:rPr>
              <a:t>纹理沟纹越深，其对比度越大，视觉效果越清晰；反之，对比度小，则沟纹浅，效果模糊。如果对比度大的像素对越多，这个值就越大。</a:t>
            </a:r>
            <a:r>
              <a:rPr kumimoji="0" lang="zh-CN" altLang="en-US" sz="2200" b="1"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rPr>
              <a:t>灰度共生矩阵中远离对角线的元素值越大，对比度越大。</a:t>
            </a:r>
            <a:endParaRPr kumimoji="0" lang="en-US" altLang="zh-CN" sz="2200" b="1"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endParaRPr>
          </a:p>
          <a:p>
            <a:pPr marL="0" marR="0" lvl="0" indent="0" algn="l" defTabSz="914400" rtl="0" eaLnBrk="1" fontAlgn="base" latinLnBrk="0" hangingPunct="1">
              <a:lnSpc>
                <a:spcPct val="100000"/>
              </a:lnSpc>
              <a:spcBef>
                <a:spcPct val="10000"/>
              </a:spcBef>
              <a:spcAft>
                <a:spcPct val="0"/>
              </a:spcAft>
              <a:buClrTx/>
              <a:buSzTx/>
              <a:buFontTx/>
              <a:buNone/>
              <a:defRPr/>
            </a:pPr>
            <a:endParaRPr kumimoji="0" lang="en-US" altLang="zh-CN" sz="2400" b="0"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endParaRPr>
          </a:p>
        </p:txBody>
      </p:sp>
      <p:pic>
        <p:nvPicPr>
          <p:cNvPr id="9"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2682081" y="1232756"/>
            <a:ext cx="3527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2"/>
          <a:stretch>
            <a:fillRect/>
          </a:stretch>
        </p:blipFill>
        <p:spPr>
          <a:xfrm>
            <a:off x="2807420" y="3680314"/>
            <a:ext cx="6120680" cy="2594461"/>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4149080"/>
            <a:ext cx="2333395" cy="1227464"/>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solidFill>
                  <a:srgbClr val="FF0000"/>
                </a:solidFill>
              </a:rPr>
              <a:t>10.1.2 </a:t>
            </a:r>
            <a:r>
              <a:rPr lang="zh-CN" altLang="en-US" sz="3200" dirty="0">
                <a:solidFill>
                  <a:srgbClr val="FF0000"/>
                </a:solidFill>
              </a:rPr>
              <a:t>基于共生矩阵的描述</a:t>
            </a:r>
            <a:endParaRPr lang="zh-CN" altLang="en-US" sz="3200" dirty="0">
              <a:solidFill>
                <a:srgbClr val="FF0000"/>
              </a:solidFill>
            </a:endParaRPr>
          </a:p>
        </p:txBody>
      </p:sp>
      <p:sp>
        <p:nvSpPr>
          <p:cNvPr id="4" name="页脚占位符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mn-cs"/>
              </a:rPr>
              <a:t>计算机视觉教程（第</a:t>
            </a:r>
            <a:r>
              <a:rPr kumimoji="0" lang="en-US" altLang="zh-CN" sz="14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mn-cs"/>
              </a:rPr>
              <a:t>2</a:t>
            </a:r>
            <a:r>
              <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mn-cs"/>
              </a:rPr>
              <a:t>版）   章毓晋编著</a:t>
            </a: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EACF9DA-A3B2-441D-9CCB-193D3E92965D}" type="slidenum">
              <a:rPr kumimoji="0" lang="en-US" altLang="zh-CN" sz="1400" b="0" i="0" u="none" strike="noStrike" kern="1200" cap="none" spc="0" normalizeH="0" baseline="0" noProof="0" smtClean="0">
                <a:ln>
                  <a:noFill/>
                </a:ln>
                <a:solidFill>
                  <a:srgbClr val="FFFFFF"/>
                </a:solidFill>
                <a:effectLst/>
                <a:uLnTx/>
                <a:uFillTx/>
                <a:latin typeface="Arial" panose="020B0604020202090204" pitchFamily="34" charset="0"/>
                <a:ea typeface="宋体" pitchFamily="2" charset="-122"/>
                <a:cs typeface="+mn-cs"/>
              </a:rPr>
            </a:fld>
            <a:endParaRPr kumimoji="0" lang="en-US" altLang="zh-CN" sz="1400" b="0" i="0" u="none" strike="noStrike" kern="1200" cap="none" spc="0" normalizeH="0" baseline="0" noProof="0">
              <a:ln>
                <a:noFill/>
              </a:ln>
              <a:solidFill>
                <a:srgbClr val="FFFFFF"/>
              </a:solidFill>
              <a:effectLst/>
              <a:uLnTx/>
              <a:uFillTx/>
              <a:latin typeface="Arial" panose="020B0604020202090204" pitchFamily="34" charset="0"/>
              <a:ea typeface="宋体" pitchFamily="2" charset="-122"/>
              <a:cs typeface="+mn-cs"/>
            </a:endParaRPr>
          </a:p>
        </p:txBody>
      </p:sp>
      <p:sp>
        <p:nvSpPr>
          <p:cNvPr id="6" name="Rectangle 4"/>
          <p:cNvSpPr>
            <a:spLocks noChangeArrowheads="1"/>
          </p:cNvSpPr>
          <p:nvPr/>
        </p:nvSpPr>
        <p:spPr bwMode="auto">
          <a:xfrm>
            <a:off x="382586" y="1160363"/>
            <a:ext cx="8693357" cy="486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kumimoji="1" sz="3200">
                <a:solidFill>
                  <a:schemeClr val="bg1"/>
                </a:solidFill>
                <a:latin typeface="Times New Roman" panose="02020603050405020304" pitchFamily="18" charset="0"/>
                <a:ea typeface="宋体" pitchFamily="2" charset="-122"/>
              </a:defRPr>
            </a:lvl1pPr>
            <a:lvl2pPr marL="742950" indent="-285750">
              <a:defRPr kumimoji="1" sz="3200">
                <a:solidFill>
                  <a:schemeClr val="bg1"/>
                </a:solidFill>
                <a:latin typeface="Times New Roman" panose="02020603050405020304" pitchFamily="18" charset="0"/>
                <a:ea typeface="宋体" pitchFamily="2" charset="-122"/>
              </a:defRPr>
            </a:lvl2pPr>
            <a:lvl3pPr marL="1143000" indent="-228600">
              <a:defRPr kumimoji="1" sz="3200">
                <a:solidFill>
                  <a:schemeClr val="bg1"/>
                </a:solidFill>
                <a:latin typeface="Times New Roman" panose="02020603050405020304" pitchFamily="18" charset="0"/>
                <a:ea typeface="宋体" pitchFamily="2" charset="-122"/>
              </a:defRPr>
            </a:lvl3pPr>
            <a:lvl4pPr marL="1600200" indent="-228600">
              <a:defRPr kumimoji="1" sz="3200">
                <a:solidFill>
                  <a:schemeClr val="bg1"/>
                </a:solidFill>
                <a:latin typeface="Times New Roman" panose="02020603050405020304" pitchFamily="18" charset="0"/>
                <a:ea typeface="宋体" pitchFamily="2" charset="-122"/>
              </a:defRPr>
            </a:lvl4pPr>
            <a:lvl5pPr marL="2057400" indent="-228600">
              <a:defRPr kumimoji="1" sz="32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9pPr>
          </a:lstStyle>
          <a:p>
            <a:pPr marL="0" marR="0" lvl="0" indent="0" algn="l" defTabSz="914400" rtl="0" eaLnBrk="1" fontAlgn="base" latinLnBrk="0" hangingPunct="1">
              <a:lnSpc>
                <a:spcPct val="100000"/>
              </a:lnSpc>
              <a:spcBef>
                <a:spcPct val="10000"/>
              </a:spcBef>
              <a:spcAft>
                <a:spcPct val="0"/>
              </a:spcAft>
              <a:buClrTx/>
              <a:buSzTx/>
              <a:buFontTx/>
              <a:buNone/>
              <a:defRPr/>
            </a:pPr>
            <a:r>
              <a:rPr kumimoji="1" lang="en-US" altLang="zh-CN" sz="2400" b="1"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rPr>
              <a:t>4.</a:t>
            </a:r>
            <a:r>
              <a:rPr kumimoji="1" lang="zh-CN" altLang="en-US" sz="2400" b="1"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rPr>
              <a:t>均匀性：</a:t>
            </a:r>
            <a:endParaRPr kumimoji="1" lang="en-US" altLang="zh-CN" sz="2400" b="1"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endParaRPr>
          </a:p>
          <a:p>
            <a:pPr marL="0" marR="0" lvl="0" indent="0" algn="l" defTabSz="914400" rtl="0" eaLnBrk="1" fontAlgn="base" latinLnBrk="0" hangingPunct="1">
              <a:lnSpc>
                <a:spcPct val="100000"/>
              </a:lnSpc>
              <a:spcBef>
                <a:spcPct val="10000"/>
              </a:spcBef>
              <a:spcAft>
                <a:spcPct val="0"/>
              </a:spcAft>
              <a:buClrTx/>
              <a:buSzTx/>
              <a:buFontTx/>
              <a:buNone/>
              <a:defRPr/>
            </a:pPr>
            <a:endParaRPr kumimoji="0" lang="en-US" altLang="zh-CN" sz="2400" b="1"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endParaRPr>
          </a:p>
          <a:p>
            <a:pPr marL="0" marR="0" lvl="0" indent="0" algn="l" defTabSz="914400" rtl="0" eaLnBrk="1" fontAlgn="base" latinLnBrk="0" hangingPunct="1">
              <a:lnSpc>
                <a:spcPct val="100000"/>
              </a:lnSpc>
              <a:spcBef>
                <a:spcPct val="10000"/>
              </a:spcBef>
              <a:spcAft>
                <a:spcPct val="0"/>
              </a:spcAft>
              <a:buClrTx/>
              <a:buSzTx/>
              <a:buFontTx/>
              <a:buNone/>
              <a:defRPr/>
            </a:pPr>
            <a:r>
              <a:rPr kumimoji="0" lang="zh-CN" altLang="en-US" sz="2200" b="1"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rPr>
              <a:t>含义：</a:t>
            </a:r>
            <a:r>
              <a:rPr kumimoji="0" lang="zh-CN" altLang="en-US" sz="2200" b="0"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rPr>
              <a:t>反映图像纹理的同质性，</a:t>
            </a:r>
            <a:r>
              <a:rPr kumimoji="0" lang="zh-CN" altLang="en-US" sz="2200" b="0" i="0" u="none" strike="noStrike" kern="1200" cap="none" spc="0" normalizeH="0" baseline="0" noProof="0" dirty="0">
                <a:ln>
                  <a:noFill/>
                </a:ln>
                <a:solidFill>
                  <a:srgbClr val="333333"/>
                </a:solidFill>
                <a:effectLst/>
                <a:uLnTx/>
                <a:uFillTx/>
                <a:latin typeface="Arial" panose="020B0604020202090204" pitchFamily="34" charset="0"/>
                <a:ea typeface="宋体" pitchFamily="2" charset="-122"/>
                <a:cs typeface="Arial" panose="020B0604020202090204" pitchFamily="34" charset="0"/>
              </a:rPr>
              <a:t>度量图像纹理局部变化的多少。</a:t>
            </a:r>
            <a:endParaRPr kumimoji="0" lang="en-US" altLang="zh-CN" sz="2200" b="0" i="0" u="none" strike="noStrike" kern="1200" cap="none" spc="0" normalizeH="0" baseline="0" noProof="0" dirty="0">
              <a:ln>
                <a:noFill/>
              </a:ln>
              <a:solidFill>
                <a:srgbClr val="333333"/>
              </a:solidFill>
              <a:effectLst/>
              <a:uLnTx/>
              <a:uFillTx/>
              <a:latin typeface="Arial" panose="020B0604020202090204" pitchFamily="34" charset="0"/>
              <a:ea typeface="宋体" pitchFamily="2" charset="-122"/>
              <a:cs typeface="Arial" panose="020B0604020202090204" pitchFamily="34" charset="0"/>
            </a:endParaRPr>
          </a:p>
          <a:p>
            <a:pPr marL="0" marR="0" lvl="0" indent="0" algn="l" defTabSz="914400" rtl="0" eaLnBrk="1" fontAlgn="base" latinLnBrk="0" hangingPunct="1">
              <a:lnSpc>
                <a:spcPct val="100000"/>
              </a:lnSpc>
              <a:spcBef>
                <a:spcPts val="1200"/>
              </a:spcBef>
              <a:spcAft>
                <a:spcPct val="0"/>
              </a:spcAft>
              <a:buClrTx/>
              <a:buSzTx/>
              <a:buFontTx/>
              <a:buNone/>
              <a:defRPr/>
            </a:pPr>
            <a:r>
              <a:rPr kumimoji="0" lang="zh-CN" altLang="en-US" sz="2200" b="1" i="0" u="none" strike="noStrike" kern="1200" cap="none" spc="0" normalizeH="0" baseline="0" noProof="0" dirty="0">
                <a:ln>
                  <a:noFill/>
                </a:ln>
                <a:solidFill>
                  <a:srgbClr val="3366CC"/>
                </a:solidFill>
                <a:effectLst/>
                <a:uLnTx/>
                <a:uFillTx/>
                <a:latin typeface="Arial" panose="020B0604020202090204" pitchFamily="34" charset="0"/>
                <a:ea typeface="宋体" pitchFamily="2" charset="-122"/>
                <a:cs typeface="Arial" panose="020B0604020202090204" pitchFamily="34" charset="0"/>
              </a:rPr>
              <a:t>性质：</a:t>
            </a:r>
            <a:r>
              <a:rPr kumimoji="0" lang="zh-CN" altLang="en-US" sz="2200" b="0" i="0" u="none" strike="noStrike" kern="1200" cap="none" spc="0" normalizeH="0" baseline="0" noProof="0" dirty="0">
                <a:ln>
                  <a:noFill/>
                </a:ln>
                <a:solidFill>
                  <a:srgbClr val="333333"/>
                </a:solidFill>
                <a:effectLst/>
                <a:uLnTx/>
                <a:uFillTx/>
                <a:latin typeface="Arial" panose="020B0604020202090204" pitchFamily="34" charset="0"/>
                <a:ea typeface="宋体" pitchFamily="2" charset="-122"/>
                <a:cs typeface="Arial" panose="020B0604020202090204" pitchFamily="34" charset="0"/>
              </a:rPr>
              <a:t>其值大则说明图像纹理的不同区域间缺少变化，局部非常均匀。</a:t>
            </a:r>
            <a:endParaRPr kumimoji="0" lang="zh-CN" altLang="en-US" sz="2200" b="0" i="0" u="none" strike="noStrike" kern="1200" cap="none" spc="0" normalizeH="0" baseline="0" noProof="0" dirty="0">
              <a:ln>
                <a:noFill/>
              </a:ln>
              <a:solidFill>
                <a:srgbClr val="333333"/>
              </a:solidFill>
              <a:effectLst/>
              <a:uLnTx/>
              <a:uFillTx/>
              <a:latin typeface="Arial" panose="020B0604020202090204" pitchFamily="34" charset="0"/>
              <a:ea typeface="宋体" pitchFamily="2" charset="-122"/>
              <a:cs typeface="Arial" panose="020B0604020202090204" pitchFamily="34" charset="0"/>
            </a:endParaRPr>
          </a:p>
        </p:txBody>
      </p:sp>
      <p:pic>
        <p:nvPicPr>
          <p:cNvPr id="10" name="图片 4"/>
          <p:cNvPicPr/>
          <p:nvPr/>
        </p:nvPicPr>
        <p:blipFill>
          <a:blip r:embed="rId1">
            <a:extLst>
              <a:ext uri="{28A0092B-C50C-407E-A947-70E740481C1C}">
                <a14:useLocalDpi xmlns:a14="http://schemas.microsoft.com/office/drawing/2010/main" val="0"/>
              </a:ext>
            </a:extLst>
          </a:blip>
          <a:srcRect t="-4546" b="4546"/>
          <a:stretch>
            <a:fillRect/>
          </a:stretch>
        </p:blipFill>
        <p:spPr bwMode="auto">
          <a:xfrm>
            <a:off x="2987824" y="800708"/>
            <a:ext cx="2951162"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2"/>
          <a:stretch>
            <a:fillRect/>
          </a:stretch>
        </p:blipFill>
        <p:spPr>
          <a:xfrm>
            <a:off x="1170506" y="3420083"/>
            <a:ext cx="6713862" cy="284590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573088" y="679450"/>
            <a:ext cx="3377120" cy="463550"/>
          </a:xfrm>
        </p:spPr>
        <p:txBody>
          <a:bodyPr/>
          <a:lstStyle/>
          <a:p>
            <a:pPr eaLnBrk="1" hangingPunct="1"/>
            <a:r>
              <a:rPr lang="en-US" altLang="zh-CN" dirty="0"/>
              <a:t>Geometric operation</a:t>
            </a:r>
            <a:endParaRPr lang="zh-CN" altLang="en-US" dirty="0"/>
          </a:p>
        </p:txBody>
      </p:sp>
      <p:sp>
        <p:nvSpPr>
          <p:cNvPr id="89091" name="Rectangle 3"/>
          <p:cNvSpPr>
            <a:spLocks noGrp="1" noChangeArrowheads="1"/>
          </p:cNvSpPr>
          <p:nvPr>
            <p:ph type="body" idx="1"/>
          </p:nvPr>
        </p:nvSpPr>
        <p:spPr>
          <a:xfrm>
            <a:off x="638175" y="1189037"/>
            <a:ext cx="8128000" cy="5243293"/>
          </a:xfrm>
        </p:spPr>
        <p:txBody>
          <a:bodyPr/>
          <a:lstStyle/>
          <a:p>
            <a:pPr eaLnBrk="1" hangingPunct="1"/>
            <a:r>
              <a:rPr lang="zh-CN" altLang="en-US" b="0" dirty="0"/>
              <a:t>通过图像像素位置的变换，运算后直接确定该像素灰度的运算。与代数运算不同，</a:t>
            </a:r>
            <a:r>
              <a:rPr lang="zh-CN" altLang="en-US" b="0" u="sng" dirty="0"/>
              <a:t>几何运算可改变图像中各物体之间的空间关系</a:t>
            </a:r>
            <a:r>
              <a:rPr lang="zh-CN" altLang="en-US" b="0" dirty="0"/>
              <a:t>； </a:t>
            </a:r>
            <a:endParaRPr lang="zh-CN" altLang="en-US" b="0" dirty="0"/>
          </a:p>
          <a:p>
            <a:pPr eaLnBrk="1" hangingPunct="1">
              <a:spcBef>
                <a:spcPts val="2400"/>
              </a:spcBef>
            </a:pPr>
            <a:r>
              <a:rPr lang="zh-CN" altLang="en-US" b="0" dirty="0"/>
              <a:t>可看成是将各物体在图像内移动。一个几何运算需要两个独立的算法：</a:t>
            </a:r>
            <a:endParaRPr lang="zh-CN" altLang="en-US" b="0" dirty="0"/>
          </a:p>
          <a:p>
            <a:pPr lvl="1" eaLnBrk="1" hangingPunct="1">
              <a:spcBef>
                <a:spcPts val="1200"/>
              </a:spcBef>
              <a:spcAft>
                <a:spcPts val="1200"/>
              </a:spcAft>
              <a:buClr>
                <a:schemeClr val="bg2">
                  <a:lumMod val="60000"/>
                  <a:lumOff val="40000"/>
                </a:schemeClr>
              </a:buClr>
            </a:pPr>
            <a:r>
              <a:rPr lang="zh-CN" altLang="en-US" sz="2200" b="0" dirty="0">
                <a:solidFill>
                  <a:schemeClr val="accent5">
                    <a:lumMod val="50000"/>
                  </a:schemeClr>
                </a:solidFill>
              </a:rPr>
              <a:t>空间变换</a:t>
            </a:r>
            <a:r>
              <a:rPr lang="zh-CN" altLang="en-US" sz="2200" b="0" dirty="0"/>
              <a:t>，用它来描述每个像素如何从其初始位置</a:t>
            </a:r>
            <a:r>
              <a:rPr lang="zh-CN" altLang="en-US" sz="2200" b="0" dirty="0">
                <a:latin typeface="华文中宋" pitchFamily="2" charset="-122"/>
              </a:rPr>
              <a:t>“</a:t>
            </a:r>
            <a:r>
              <a:rPr lang="zh-CN" altLang="en-US" sz="2200" b="0" dirty="0"/>
              <a:t>移动</a:t>
            </a:r>
            <a:r>
              <a:rPr lang="zh-CN" altLang="en-US" sz="2200" b="0" dirty="0">
                <a:latin typeface="华文中宋" pitchFamily="2" charset="-122"/>
              </a:rPr>
              <a:t>”</a:t>
            </a:r>
            <a:r>
              <a:rPr lang="zh-CN" altLang="en-US" sz="2200" b="0" dirty="0"/>
              <a:t>到终止位置；</a:t>
            </a:r>
            <a:endParaRPr lang="zh-CN" altLang="en-US" sz="2200" b="0" dirty="0"/>
          </a:p>
          <a:p>
            <a:pPr lvl="1" eaLnBrk="1" hangingPunct="1">
              <a:spcAft>
                <a:spcPts val="1200"/>
              </a:spcAft>
              <a:buClr>
                <a:schemeClr val="bg2">
                  <a:lumMod val="60000"/>
                  <a:lumOff val="40000"/>
                </a:schemeClr>
              </a:buClr>
            </a:pPr>
            <a:r>
              <a:rPr lang="zh-CN" altLang="en-US" sz="2200" b="0" dirty="0">
                <a:solidFill>
                  <a:schemeClr val="accent5">
                    <a:lumMod val="50000"/>
                  </a:schemeClr>
                </a:solidFill>
              </a:rPr>
              <a:t>灰度级插值</a:t>
            </a:r>
            <a:r>
              <a:rPr lang="zh-CN" altLang="en-US" sz="2200" b="0" dirty="0"/>
              <a:t>，这是因为，在一般情况下，输入图像的位置坐标</a:t>
            </a:r>
            <a:r>
              <a:rPr lang="en-US" altLang="zh-CN" sz="2200" b="0" dirty="0"/>
              <a:t>(</a:t>
            </a:r>
            <a:r>
              <a:rPr lang="en-US" altLang="zh-CN" sz="2200" b="0" dirty="0" err="1"/>
              <a:t>x,y</a:t>
            </a:r>
            <a:r>
              <a:rPr lang="en-US" altLang="zh-CN" sz="2200" b="0" dirty="0"/>
              <a:t>)</a:t>
            </a:r>
            <a:r>
              <a:rPr lang="zh-CN" altLang="en-US" sz="2200" b="0" dirty="0"/>
              <a:t>为整数，而输出图像的位置坐标为非整数，而且图像放大、平移、旋转或者图像中的某个区域在图像内移动等操作都会在图像中产生位缺，这些位缺需要通过插值来补齐。</a:t>
            </a:r>
            <a:endParaRPr lang="zh-CN" altLang="en-US" sz="2200" b="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1"/>
          <p:cNvPicPr/>
          <p:nvPr/>
        </p:nvPicPr>
        <p:blipFill>
          <a:blip r:embed="rId1">
            <a:extLst>
              <a:ext uri="{28A0092B-C50C-407E-A947-70E740481C1C}">
                <a14:useLocalDpi xmlns:a14="http://schemas.microsoft.com/office/drawing/2010/main" val="0"/>
              </a:ext>
            </a:extLst>
          </a:blip>
          <a:srcRect/>
          <a:stretch>
            <a:fillRect/>
          </a:stretch>
        </p:blipFill>
        <p:spPr bwMode="auto">
          <a:xfrm>
            <a:off x="2051720" y="4130912"/>
            <a:ext cx="5949640" cy="83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sz="3200" dirty="0">
                <a:solidFill>
                  <a:srgbClr val="FF0000"/>
                </a:solidFill>
              </a:rPr>
              <a:t>10.1.3 </a:t>
            </a:r>
            <a:r>
              <a:rPr lang="zh-CN" altLang="en-US" sz="3200" dirty="0">
                <a:solidFill>
                  <a:srgbClr val="FF0000"/>
                </a:solidFill>
              </a:rPr>
              <a:t>基于能量的描述</a:t>
            </a:r>
            <a:r>
              <a:rPr lang="en-US" altLang="zh-CN" sz="3200" dirty="0">
                <a:solidFill>
                  <a:srgbClr val="FF0000"/>
                </a:solidFill>
              </a:rPr>
              <a:t>(Laws)</a:t>
            </a:r>
            <a:endParaRPr lang="zh-CN" altLang="en-US" sz="3200" dirty="0">
              <a:solidFill>
                <a:srgbClr val="FF0000"/>
              </a:solidFill>
            </a:endParaRPr>
          </a:p>
        </p:txBody>
      </p:sp>
      <p:sp>
        <p:nvSpPr>
          <p:cNvPr id="4" name="页脚占位符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mn-cs"/>
              </a:rPr>
              <a:t>计算机视觉教程（第</a:t>
            </a:r>
            <a:r>
              <a:rPr kumimoji="0" lang="en-US" altLang="zh-CN" sz="14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mn-cs"/>
              </a:rPr>
              <a:t>2</a:t>
            </a:r>
            <a:r>
              <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mn-cs"/>
              </a:rPr>
              <a:t>版）   章毓晋编著</a:t>
            </a: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宋体"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EACF9DA-A3B2-441D-9CCB-193D3E92965D}" type="slidenum">
              <a:rPr kumimoji="0" lang="en-US" altLang="zh-CN" sz="1400" b="0" i="0" u="none" strike="noStrike" kern="1200" cap="none" spc="0" normalizeH="0" baseline="0" noProof="0" smtClean="0">
                <a:ln>
                  <a:noFill/>
                </a:ln>
                <a:solidFill>
                  <a:srgbClr val="FFFFFF"/>
                </a:solidFill>
                <a:effectLst/>
                <a:uLnTx/>
                <a:uFillTx/>
                <a:latin typeface="Arial" panose="020B0604020202090204" pitchFamily="34" charset="0"/>
                <a:ea typeface="宋体" pitchFamily="2" charset="-122"/>
                <a:cs typeface="+mn-cs"/>
              </a:rPr>
            </a:fld>
            <a:endParaRPr kumimoji="0" lang="en-US" altLang="zh-CN" sz="1400" b="0" i="0" u="none" strike="noStrike" kern="1200" cap="none" spc="0" normalizeH="0" baseline="0" noProof="0">
              <a:ln>
                <a:noFill/>
              </a:ln>
              <a:solidFill>
                <a:srgbClr val="FFFFFF"/>
              </a:solidFill>
              <a:effectLst/>
              <a:uLnTx/>
              <a:uFillTx/>
              <a:latin typeface="Arial" panose="020B0604020202090204" pitchFamily="34" charset="0"/>
              <a:ea typeface="宋体" pitchFamily="2" charset="-122"/>
              <a:cs typeface="+mn-cs"/>
            </a:endParaRPr>
          </a:p>
        </p:txBody>
      </p:sp>
      <p:sp>
        <p:nvSpPr>
          <p:cNvPr id="6" name="Rectangle 4"/>
          <p:cNvSpPr>
            <a:spLocks noChangeArrowheads="1"/>
          </p:cNvSpPr>
          <p:nvPr/>
        </p:nvSpPr>
        <p:spPr bwMode="auto">
          <a:xfrm>
            <a:off x="55808" y="777118"/>
            <a:ext cx="8801894" cy="5357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3200">
                <a:solidFill>
                  <a:schemeClr val="bg1"/>
                </a:solidFill>
                <a:latin typeface="Times New Roman" panose="02020603050405020304" pitchFamily="18" charset="0"/>
                <a:ea typeface="宋体" pitchFamily="2" charset="-122"/>
              </a:defRPr>
            </a:lvl1pPr>
            <a:lvl2pPr marL="742950" indent="-285750">
              <a:defRPr kumimoji="1" sz="3200">
                <a:solidFill>
                  <a:schemeClr val="bg1"/>
                </a:solidFill>
                <a:latin typeface="Times New Roman" panose="02020603050405020304" pitchFamily="18" charset="0"/>
                <a:ea typeface="宋体" pitchFamily="2" charset="-122"/>
              </a:defRPr>
            </a:lvl2pPr>
            <a:lvl3pPr marL="1143000" indent="-228600">
              <a:defRPr kumimoji="1" sz="3200">
                <a:solidFill>
                  <a:schemeClr val="bg1"/>
                </a:solidFill>
                <a:latin typeface="Times New Roman" panose="02020603050405020304" pitchFamily="18" charset="0"/>
                <a:ea typeface="宋体" pitchFamily="2" charset="-122"/>
              </a:defRPr>
            </a:lvl3pPr>
            <a:lvl4pPr marL="1600200" indent="-228600">
              <a:defRPr kumimoji="1" sz="3200">
                <a:solidFill>
                  <a:schemeClr val="bg1"/>
                </a:solidFill>
                <a:latin typeface="Times New Roman" panose="02020603050405020304" pitchFamily="18" charset="0"/>
                <a:ea typeface="宋体" pitchFamily="2" charset="-122"/>
              </a:defRPr>
            </a:lvl4pPr>
            <a:lvl5pPr marL="2057400" indent="-228600">
              <a:defRPr kumimoji="1" sz="32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9pPr>
          </a:lstStyle>
          <a:p>
            <a:pPr marL="342900" marR="0" lvl="0" indent="-342900" algn="l" defTabSz="718820" rtl="0" eaLnBrk="1" fontAlgn="base" latinLnBrk="0" hangingPunct="1">
              <a:lnSpc>
                <a:spcPct val="130000"/>
              </a:lnSpc>
              <a:spcBef>
                <a:spcPct val="40000"/>
              </a:spcBef>
              <a:spcAft>
                <a:spcPct val="0"/>
              </a:spcAft>
              <a:buClrTx/>
              <a:buSzTx/>
              <a:buFontTx/>
              <a:buNone/>
              <a:defRPr/>
            </a:pPr>
            <a:r>
              <a:rPr kumimoji="1" lang="zh-CN" altLang="en-US"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利用模板</a:t>
            </a:r>
            <a:r>
              <a:rPr kumimoji="1"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a:t>
            </a:r>
            <a:r>
              <a:rPr kumimoji="1" lang="zh-CN" altLang="en-US"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也称核</a:t>
            </a:r>
            <a:r>
              <a:rPr kumimoji="1"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a:t>
            </a:r>
            <a:r>
              <a:rPr kumimoji="1" lang="zh-CN" altLang="en-US"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计算局部纹理能量可以获得灰度变化的信息。</a:t>
            </a:r>
            <a:endParaRPr kumimoji="1" lang="zh-CN" altLang="en-US" sz="2400" b="0" i="0" u="none" strike="noStrike" kern="1200" cap="none" spc="0" normalizeH="0" baseline="0" noProof="0" dirty="0">
              <a:ln>
                <a:noFill/>
              </a:ln>
              <a:solidFill>
                <a:srgbClr val="333333"/>
              </a:solidFill>
              <a:effectLst/>
              <a:uLnTx/>
              <a:uFillTx/>
              <a:latin typeface="宋体" pitchFamily="2" charset="-122"/>
              <a:ea typeface="宋体" pitchFamily="2" charset="-122"/>
              <a:cs typeface="+mn-cs"/>
            </a:endParaRPr>
          </a:p>
          <a:p>
            <a:pPr marL="342900" marR="0" lvl="0" indent="-342900" algn="l" defTabSz="718820" rtl="0" eaLnBrk="1" fontAlgn="base" latinLnBrk="0" hangingPunct="1">
              <a:lnSpc>
                <a:spcPct val="100000"/>
              </a:lnSpc>
              <a:spcBef>
                <a:spcPts val="600"/>
              </a:spcBef>
              <a:spcAft>
                <a:spcPct val="0"/>
              </a:spcAft>
              <a:buClrTx/>
              <a:buSzTx/>
              <a:buFontTx/>
              <a:buNone/>
              <a:defRPr/>
            </a:pPr>
            <a:r>
              <a:rPr kumimoji="1" lang="en-US" altLang="zh-CN" sz="2400" b="1" i="0" u="none" strike="noStrike" kern="1200" cap="none" spc="0" normalizeH="0" baseline="0" noProof="0" dirty="0">
                <a:ln>
                  <a:noFill/>
                </a:ln>
                <a:solidFill>
                  <a:srgbClr val="333333"/>
                </a:solidFill>
                <a:effectLst/>
                <a:uLnTx/>
                <a:uFillTx/>
                <a:latin typeface="宋体" pitchFamily="2" charset="-122"/>
                <a:ea typeface="宋体" pitchFamily="2" charset="-122"/>
                <a:cs typeface="+mn-cs"/>
              </a:rPr>
              <a:t>1.</a:t>
            </a:r>
            <a:r>
              <a:rPr kumimoji="1" lang="zh-CN" altLang="en-US" sz="2400" b="1" i="0" u="none" strike="noStrike" kern="1200" cap="none" spc="0" normalizeH="0" baseline="0" noProof="0" dirty="0">
                <a:ln>
                  <a:noFill/>
                </a:ln>
                <a:solidFill>
                  <a:srgbClr val="0000FF"/>
                </a:solidFill>
                <a:effectLst/>
                <a:uLnTx/>
                <a:uFillTx/>
                <a:latin typeface="宋体" pitchFamily="2" charset="-122"/>
                <a:ea typeface="宋体" pitchFamily="2" charset="-122"/>
                <a:cs typeface="+mn-cs"/>
              </a:rPr>
              <a:t>微窗口滤波</a:t>
            </a:r>
            <a:r>
              <a:rPr kumimoji="1" lang="zh-CN" altLang="en-US" sz="2400" b="0" i="0" u="none" strike="noStrike" kern="1200" cap="none" spc="0" normalizeH="0" baseline="0" noProof="0" dirty="0">
                <a:ln>
                  <a:noFill/>
                </a:ln>
                <a:solidFill>
                  <a:srgbClr val="333333"/>
                </a:solidFill>
                <a:effectLst/>
                <a:uLnTx/>
                <a:uFillTx/>
                <a:latin typeface="宋体" pitchFamily="2" charset="-122"/>
                <a:ea typeface="宋体" pitchFamily="2" charset="-122"/>
                <a:cs typeface="+mn-cs"/>
              </a:rPr>
              <a:t>：</a:t>
            </a:r>
            <a:r>
              <a:rPr kumimoji="1" lang="zh-CN" altLang="en-US" sz="22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测量以像素为中心的小区域的灰度不规则形，</a:t>
            </a:r>
            <a:r>
              <a:rPr kumimoji="1" lang="zh-CN" altLang="en-US" sz="2200" b="1" i="0" u="none" strike="noStrike" kern="1200" cap="none" spc="0" normalizeH="0" baseline="0" noProof="0" dirty="0">
                <a:ln>
                  <a:noFill/>
                </a:ln>
                <a:solidFill>
                  <a:srgbClr val="FF0000"/>
                </a:solidFill>
                <a:effectLst/>
                <a:uLnTx/>
                <a:uFillTx/>
                <a:latin typeface="Times New Roman" panose="02020603050405020304" pitchFamily="18" charset="0"/>
                <a:ea typeface="宋体" pitchFamily="2" charset="-122"/>
                <a:cs typeface="+mn-cs"/>
              </a:rPr>
              <a:t>以形成属性</a:t>
            </a:r>
            <a:r>
              <a:rPr kumimoji="1" lang="zh-CN" altLang="en-US" sz="22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，称为微窗口滤波。可以得到微纹理图像。</a:t>
            </a:r>
            <a:endParaRPr kumimoji="1" lang="en-US" altLang="zh-CN" sz="2200" b="0" i="0" u="none" strike="noStrike" kern="1200" cap="none" spc="0" normalizeH="0" baseline="0" noProof="0" dirty="0">
              <a:ln>
                <a:noFill/>
              </a:ln>
              <a:solidFill>
                <a:srgbClr val="333333"/>
              </a:solidFill>
              <a:effectLst/>
              <a:uLnTx/>
              <a:uFillTx/>
              <a:latin typeface="宋体" pitchFamily="2" charset="-122"/>
              <a:ea typeface="宋体" pitchFamily="2" charset="-122"/>
              <a:cs typeface="+mn-cs"/>
            </a:endParaRPr>
          </a:p>
          <a:p>
            <a:pPr marL="342900" marR="0" lvl="0" indent="-342900" algn="l" defTabSz="718820" rtl="0" eaLnBrk="1" fontAlgn="base" latinLnBrk="0" hangingPunct="1">
              <a:lnSpc>
                <a:spcPct val="100000"/>
              </a:lnSpc>
              <a:spcBef>
                <a:spcPts val="600"/>
              </a:spcBef>
              <a:spcAft>
                <a:spcPct val="0"/>
              </a:spcAft>
              <a:buClrTx/>
              <a:buSzTx/>
              <a:buFontTx/>
              <a:buNone/>
              <a:defRPr/>
            </a:pPr>
            <a:r>
              <a:rPr kumimoji="1" lang="zh-CN" altLang="en-US" sz="2200" b="0" i="0" u="none" strike="noStrike" kern="1200" cap="none" spc="0" normalizeH="0" baseline="0" noProof="0" dirty="0">
                <a:ln>
                  <a:noFill/>
                </a:ln>
                <a:solidFill>
                  <a:srgbClr val="333333"/>
                </a:solidFill>
                <a:effectLst/>
                <a:uLnTx/>
                <a:uFillTx/>
                <a:latin typeface="宋体" pitchFamily="2" charset="-122"/>
                <a:ea typeface="宋体" pitchFamily="2" charset="-122"/>
                <a:cs typeface="+mn-cs"/>
              </a:rPr>
              <a:t>设图像为</a:t>
            </a:r>
            <a:r>
              <a:rPr kumimoji="1" lang="en-US" altLang="zh-CN" sz="2200" b="0" i="1"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f(</a:t>
            </a:r>
            <a:r>
              <a:rPr kumimoji="1" lang="en-US" altLang="zh-CN" sz="2200" b="0" i="1" u="none" strike="noStrike" kern="1200" cap="none" spc="0" normalizeH="0" baseline="0" noProof="0" dirty="0" err="1">
                <a:ln>
                  <a:noFill/>
                </a:ln>
                <a:solidFill>
                  <a:srgbClr val="333333"/>
                </a:solidFill>
                <a:effectLst/>
                <a:uLnTx/>
                <a:uFillTx/>
                <a:latin typeface="Times New Roman" panose="02020603050405020304" pitchFamily="18" charset="0"/>
                <a:ea typeface="宋体" pitchFamily="2" charset="-122"/>
                <a:cs typeface="+mn-cs"/>
              </a:rPr>
              <a:t>x,y</a:t>
            </a:r>
            <a:r>
              <a:rPr kumimoji="1" lang="en-US" altLang="zh-CN" sz="2200" b="0" i="1"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a:t>
            </a:r>
            <a:r>
              <a:rPr kumimoji="1" lang="zh-CN" altLang="en-US" sz="2200" b="0" i="0" u="none" strike="noStrike" kern="1200" cap="none" spc="0" normalizeH="0" baseline="0" noProof="0" dirty="0">
                <a:ln>
                  <a:noFill/>
                </a:ln>
                <a:solidFill>
                  <a:srgbClr val="333333"/>
                </a:solidFill>
                <a:effectLst/>
                <a:uLnTx/>
                <a:uFillTx/>
                <a:latin typeface="宋体" pitchFamily="2" charset="-122"/>
                <a:ea typeface="宋体" pitchFamily="2" charset="-122"/>
                <a:cs typeface="+mn-cs"/>
              </a:rPr>
              <a:t>，模板为</a:t>
            </a:r>
            <a:r>
              <a:rPr kumimoji="1" lang="en-US" altLang="zh-CN" sz="2200" b="0" i="1" u="none" strike="noStrike" kern="1200" cap="none" spc="0" normalizeH="0" baseline="0" noProof="0" dirty="0" err="1">
                <a:ln>
                  <a:noFill/>
                </a:ln>
                <a:solidFill>
                  <a:srgbClr val="333333"/>
                </a:solidFill>
                <a:effectLst/>
                <a:uLnTx/>
                <a:uFillTx/>
                <a:latin typeface="Times New Roman" panose="02020603050405020304" pitchFamily="18" charset="0"/>
                <a:ea typeface="宋体" pitchFamily="2" charset="-122"/>
                <a:cs typeface="+mn-cs"/>
              </a:rPr>
              <a:t>M</a:t>
            </a:r>
            <a:r>
              <a:rPr kumimoji="1" lang="en-US" altLang="zh-CN" sz="2200" b="0" i="0" u="none" strike="noStrike" kern="1200" cap="none" spc="0" normalizeH="0" baseline="-20000" noProof="0" dirty="0" err="1">
                <a:ln>
                  <a:noFill/>
                </a:ln>
                <a:solidFill>
                  <a:srgbClr val="333333"/>
                </a:solidFill>
                <a:effectLst/>
                <a:uLnTx/>
                <a:uFillTx/>
                <a:latin typeface="Times New Roman" panose="02020603050405020304" pitchFamily="18" charset="0"/>
                <a:ea typeface="宋体" pitchFamily="2" charset="-122"/>
                <a:cs typeface="+mn-cs"/>
              </a:rPr>
              <a:t>1</a:t>
            </a:r>
            <a:r>
              <a:rPr kumimoji="1" lang="en-US" altLang="zh-CN" sz="2200" b="0" i="0" u="none" strike="noStrike" kern="1200" cap="none" spc="0" normalizeH="0" baseline="0" noProof="0" dirty="0">
                <a:ln>
                  <a:noFill/>
                </a:ln>
                <a:solidFill>
                  <a:srgbClr val="333333"/>
                </a:solidFill>
                <a:effectLst/>
                <a:uLnTx/>
                <a:uFillTx/>
                <a:latin typeface="宋体" pitchFamily="2" charset="-122"/>
                <a:ea typeface="宋体" pitchFamily="2" charset="-122"/>
                <a:cs typeface="+mn-cs"/>
              </a:rPr>
              <a:t>, </a:t>
            </a:r>
            <a:r>
              <a:rPr kumimoji="1" lang="en-US" altLang="zh-CN" sz="2200" b="0" i="1" u="none" strike="noStrike" kern="1200" cap="none" spc="0" normalizeH="0" baseline="0" noProof="0" dirty="0" err="1">
                <a:ln>
                  <a:noFill/>
                </a:ln>
                <a:solidFill>
                  <a:srgbClr val="333333"/>
                </a:solidFill>
                <a:effectLst/>
                <a:uLnTx/>
                <a:uFillTx/>
                <a:latin typeface="Times New Roman" panose="02020603050405020304" pitchFamily="18" charset="0"/>
                <a:ea typeface="宋体" pitchFamily="2" charset="-122"/>
                <a:cs typeface="+mn-cs"/>
              </a:rPr>
              <a:t>M</a:t>
            </a:r>
            <a:r>
              <a:rPr kumimoji="1" lang="en-US" altLang="zh-CN" sz="2200" b="0" i="0" u="none" strike="noStrike" kern="1200" cap="none" spc="0" normalizeH="0" baseline="-20000" noProof="0" dirty="0" err="1">
                <a:ln>
                  <a:noFill/>
                </a:ln>
                <a:solidFill>
                  <a:srgbClr val="333333"/>
                </a:solidFill>
                <a:effectLst/>
                <a:uLnTx/>
                <a:uFillTx/>
                <a:latin typeface="Times New Roman" panose="02020603050405020304" pitchFamily="18" charset="0"/>
                <a:ea typeface="宋体" pitchFamily="2" charset="-122"/>
                <a:cs typeface="+mn-cs"/>
              </a:rPr>
              <a:t>2</a:t>
            </a:r>
            <a:r>
              <a:rPr kumimoji="1" lang="en-US" altLang="zh-CN" sz="2200" b="0" i="0" u="none" strike="noStrike" kern="1200" cap="none" spc="0" normalizeH="0" baseline="0" noProof="0" dirty="0">
                <a:ln>
                  <a:noFill/>
                </a:ln>
                <a:solidFill>
                  <a:srgbClr val="333333"/>
                </a:solidFill>
                <a:effectLst/>
                <a:uLnTx/>
                <a:uFillTx/>
                <a:latin typeface="宋体" pitchFamily="2" charset="-122"/>
                <a:ea typeface="宋体" pitchFamily="2" charset="-122"/>
                <a:cs typeface="+mn-cs"/>
              </a:rPr>
              <a:t>, …, </a:t>
            </a:r>
            <a:r>
              <a:rPr kumimoji="1" lang="en-US" altLang="zh-CN" sz="2200" b="0" i="1"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M</a:t>
            </a:r>
            <a:r>
              <a:rPr kumimoji="1" lang="en-US" altLang="zh-CN" sz="2200" b="0" i="1" u="none" strike="noStrike" kern="1200" cap="none" spc="0" normalizeH="0" baseline="-20000" noProof="0" dirty="0">
                <a:ln>
                  <a:noFill/>
                </a:ln>
                <a:solidFill>
                  <a:srgbClr val="333333"/>
                </a:solidFill>
                <a:effectLst/>
                <a:uLnTx/>
                <a:uFillTx/>
                <a:latin typeface="Times New Roman" panose="02020603050405020304" pitchFamily="18" charset="0"/>
                <a:ea typeface="宋体" pitchFamily="2" charset="-122"/>
                <a:cs typeface="+mn-cs"/>
              </a:rPr>
              <a:t>N</a:t>
            </a:r>
            <a:endParaRPr kumimoji="1" lang="zh-CN" altLang="en-US" sz="2200" b="0" i="1" u="none" strike="noStrike" kern="1200" cap="none" spc="0" normalizeH="0" baseline="-20000" noProof="0" dirty="0">
              <a:ln>
                <a:noFill/>
              </a:ln>
              <a:solidFill>
                <a:srgbClr val="333333"/>
              </a:solidFill>
              <a:effectLst/>
              <a:uLnTx/>
              <a:uFillTx/>
              <a:latin typeface="Times New Roman" panose="02020603050405020304" pitchFamily="18" charset="0"/>
              <a:ea typeface="宋体" pitchFamily="2" charset="-122"/>
              <a:cs typeface="+mn-cs"/>
            </a:endParaRPr>
          </a:p>
          <a:p>
            <a:pPr marL="342900" marR="0" lvl="0" indent="-342900" algn="just" defTabSz="718820" rtl="0" eaLnBrk="1" fontAlgn="base" latinLnBrk="0" hangingPunct="1">
              <a:lnSpc>
                <a:spcPct val="120000"/>
              </a:lnSpc>
              <a:spcBef>
                <a:spcPct val="0"/>
              </a:spcBef>
              <a:spcAft>
                <a:spcPct val="0"/>
              </a:spcAft>
              <a:buClrTx/>
              <a:buSzTx/>
              <a:buFontTx/>
              <a:buNone/>
              <a:defRPr/>
            </a:pPr>
            <a:r>
              <a:rPr kumimoji="1" lang="zh-CN" altLang="en-US" sz="22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	</a:t>
            </a:r>
            <a:r>
              <a:rPr kumimoji="1" lang="en-US" altLang="zh-CN" sz="22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	</a:t>
            </a:r>
            <a:r>
              <a:rPr kumimoji="1" lang="zh-CN" altLang="en-US" sz="2200" b="0" i="0" u="none" strike="noStrike" kern="1200" cap="none" spc="0" normalizeH="0" baseline="0" noProof="0" dirty="0">
                <a:ln>
                  <a:noFill/>
                </a:ln>
                <a:solidFill>
                  <a:srgbClr val="333333"/>
                </a:solidFill>
                <a:effectLst/>
                <a:uLnTx/>
                <a:uFillTx/>
                <a:latin typeface="宋体" pitchFamily="2" charset="-122"/>
                <a:ea typeface="宋体" pitchFamily="2" charset="-122"/>
                <a:cs typeface="+mn-cs"/>
              </a:rPr>
              <a:t>卷积 </a:t>
            </a:r>
            <a:r>
              <a:rPr kumimoji="1" lang="en-US" altLang="zh-CN" sz="2200" b="0" i="1" u="none" strike="noStrike" kern="1200" cap="none" spc="0" normalizeH="0" baseline="0" noProof="0" dirty="0" err="1">
                <a:ln>
                  <a:noFill/>
                </a:ln>
                <a:solidFill>
                  <a:srgbClr val="333333"/>
                </a:solidFill>
                <a:effectLst/>
                <a:uLnTx/>
                <a:uFillTx/>
                <a:latin typeface="Times New Roman" panose="02020603050405020304" pitchFamily="18" charset="0"/>
                <a:ea typeface="宋体" pitchFamily="2" charset="-122"/>
                <a:cs typeface="+mn-cs"/>
              </a:rPr>
              <a:t>g</a:t>
            </a:r>
            <a:r>
              <a:rPr kumimoji="1" lang="en-US" altLang="zh-CN" sz="2200" b="0" i="1" u="none" strike="noStrike" kern="1200" cap="none" spc="0" normalizeH="0" baseline="-20000" noProof="0" dirty="0" err="1">
                <a:ln>
                  <a:noFill/>
                </a:ln>
                <a:solidFill>
                  <a:srgbClr val="333333"/>
                </a:solidFill>
                <a:effectLst/>
                <a:uLnTx/>
                <a:uFillTx/>
                <a:latin typeface="Times New Roman" panose="02020603050405020304" pitchFamily="18" charset="0"/>
                <a:ea typeface="宋体" pitchFamily="2" charset="-122"/>
                <a:cs typeface="+mn-cs"/>
              </a:rPr>
              <a:t>n</a:t>
            </a:r>
            <a:r>
              <a:rPr kumimoji="1" lang="en-US" altLang="zh-CN" sz="22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 = </a:t>
            </a:r>
            <a:r>
              <a:rPr kumimoji="1" lang="en-US" altLang="zh-CN" sz="2200" b="0" i="1"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f(</a:t>
            </a:r>
            <a:r>
              <a:rPr kumimoji="1" lang="en-US" altLang="zh-CN" sz="2200" b="0" i="1" u="none" strike="noStrike" kern="1200" cap="none" spc="0" normalizeH="0" baseline="0" noProof="0" dirty="0" err="1">
                <a:ln>
                  <a:noFill/>
                </a:ln>
                <a:solidFill>
                  <a:srgbClr val="333333"/>
                </a:solidFill>
                <a:effectLst/>
                <a:uLnTx/>
                <a:uFillTx/>
                <a:latin typeface="Times New Roman" panose="02020603050405020304" pitchFamily="18" charset="0"/>
                <a:ea typeface="宋体" pitchFamily="2" charset="-122"/>
                <a:cs typeface="+mn-cs"/>
              </a:rPr>
              <a:t>x,y</a:t>
            </a:r>
            <a:r>
              <a:rPr kumimoji="1" lang="en-US" altLang="zh-CN" sz="2200" b="0" i="1"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a:t>
            </a:r>
            <a:r>
              <a:rPr kumimoji="1" lang="en-US" altLang="zh-CN" sz="22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 </a:t>
            </a:r>
            <a:r>
              <a:rPr kumimoji="1" lang="en-US" altLang="zh-CN" sz="2200" b="0" i="0" u="none" strike="noStrike" kern="1200" cap="none" spc="0" normalizeH="0" baseline="-20000" noProof="0" dirty="0">
                <a:ln>
                  <a:noFill/>
                </a:ln>
                <a:solidFill>
                  <a:srgbClr val="333333"/>
                </a:solidFill>
                <a:effectLst/>
                <a:uLnTx/>
                <a:uFillTx/>
                <a:latin typeface="Times New Roman" panose="02020603050405020304" pitchFamily="18" charset="0"/>
                <a:ea typeface="宋体" pitchFamily="2" charset="-122"/>
                <a:cs typeface="+mn-cs"/>
              </a:rPr>
              <a:t>*</a:t>
            </a:r>
            <a:r>
              <a:rPr kumimoji="1" lang="en-US" altLang="zh-CN" sz="22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 </a:t>
            </a:r>
            <a:r>
              <a:rPr kumimoji="1" lang="en-US" altLang="zh-CN" sz="2200" b="0" i="1"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M</a:t>
            </a:r>
            <a:r>
              <a:rPr kumimoji="1" lang="en-US" altLang="zh-CN" sz="2200" b="0" i="1" u="none" strike="noStrike" kern="1200" cap="none" spc="0" normalizeH="0" baseline="-20000" noProof="0" dirty="0">
                <a:ln>
                  <a:noFill/>
                </a:ln>
                <a:solidFill>
                  <a:srgbClr val="333333"/>
                </a:solidFill>
                <a:effectLst/>
                <a:uLnTx/>
                <a:uFillTx/>
                <a:latin typeface="Times New Roman" panose="02020603050405020304" pitchFamily="18" charset="0"/>
                <a:ea typeface="宋体" pitchFamily="2" charset="-122"/>
                <a:cs typeface="+mn-cs"/>
              </a:rPr>
              <a:t>n</a:t>
            </a:r>
            <a:r>
              <a:rPr kumimoji="1" lang="en-US" altLang="zh-CN" sz="2200" b="0" i="0" u="none" strike="noStrike" kern="1200" cap="none" spc="0" normalizeH="0" baseline="0" noProof="0" dirty="0">
                <a:ln>
                  <a:noFill/>
                </a:ln>
                <a:solidFill>
                  <a:srgbClr val="333333"/>
                </a:solidFill>
                <a:effectLst/>
                <a:uLnTx/>
                <a:uFillTx/>
                <a:latin typeface="宋体" pitchFamily="2" charset="-122"/>
                <a:ea typeface="宋体" pitchFamily="2" charset="-122"/>
                <a:cs typeface="+mn-cs"/>
              </a:rPr>
              <a:t>, </a:t>
            </a:r>
            <a:r>
              <a:rPr kumimoji="1" lang="en-US" altLang="zh-CN" sz="2200" b="0" i="1"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n</a:t>
            </a:r>
            <a:r>
              <a:rPr kumimoji="1" lang="en-US" altLang="zh-CN" sz="22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 = 1, 2, …, </a:t>
            </a:r>
            <a:r>
              <a:rPr kumimoji="1" lang="en-US" altLang="zh-CN" sz="2200" b="0" i="1"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N</a:t>
            </a:r>
            <a:r>
              <a:rPr kumimoji="1" lang="en-US" altLang="zh-CN" sz="22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 </a:t>
            </a:r>
            <a:r>
              <a:rPr kumimoji="1" lang="zh-CN" altLang="en-US" sz="2200" b="0" i="0" u="none" strike="noStrike" kern="1200" cap="none" spc="0" normalizeH="0" baseline="0" noProof="0" dirty="0">
                <a:ln>
                  <a:noFill/>
                </a:ln>
                <a:solidFill>
                  <a:srgbClr val="333333"/>
                </a:solidFill>
                <a:effectLst/>
                <a:uLnTx/>
                <a:uFillTx/>
                <a:latin typeface="宋体" pitchFamily="2" charset="-122"/>
                <a:ea typeface="宋体" pitchFamily="2" charset="-122"/>
                <a:cs typeface="+mn-cs"/>
              </a:rPr>
              <a:t>给出各个像素邻域中的纹理能量分量。</a:t>
            </a:r>
            <a:endParaRPr kumimoji="1" lang="zh-CN" altLang="en-US" sz="2200" b="0" i="0" u="none" strike="noStrike" kern="1200" cap="none" spc="0" normalizeH="0" baseline="0" noProof="0" dirty="0">
              <a:ln>
                <a:noFill/>
              </a:ln>
              <a:solidFill>
                <a:srgbClr val="333333"/>
              </a:solidFill>
              <a:effectLst/>
              <a:uLnTx/>
              <a:uFillTx/>
              <a:latin typeface="宋体" pitchFamily="2" charset="-122"/>
              <a:ea typeface="宋体" pitchFamily="2" charset="-122"/>
              <a:cs typeface="+mn-cs"/>
            </a:endParaRPr>
          </a:p>
          <a:p>
            <a:pPr lvl="0" defTabSz="718820" fontAlgn="base">
              <a:lnSpc>
                <a:spcPct val="120000"/>
              </a:lnSpc>
              <a:spcBef>
                <a:spcPts val="600"/>
              </a:spcBef>
              <a:spcAft>
                <a:spcPct val="0"/>
              </a:spcAft>
              <a:defRPr/>
            </a:pPr>
            <a:r>
              <a:rPr kumimoji="1" lang="en-US" altLang="zh-CN" sz="2400" b="1"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2. </a:t>
            </a:r>
            <a:r>
              <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宋体" pitchFamily="2" charset="-122"/>
                <a:cs typeface="+mn-cs"/>
              </a:rPr>
              <a:t>宏窗口</a:t>
            </a:r>
            <a:r>
              <a:rPr lang="zh-CN" altLang="en-US" sz="2400" b="1" dirty="0">
                <a:solidFill>
                  <a:srgbClr val="0000FF"/>
                </a:solidFill>
                <a:latin typeface="宋体" pitchFamily="2" charset="-122"/>
              </a:rPr>
              <a:t>能量变换</a:t>
            </a:r>
            <a:r>
              <a:rPr kumimoji="1" lang="zh-CN" altLang="en-US"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a:t>
            </a:r>
            <a:r>
              <a:rPr kumimoji="1" lang="zh-CN" altLang="en-US" sz="22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采用尺寸</a:t>
            </a:r>
            <a:r>
              <a:rPr kumimoji="1" lang="zh-CN" altLang="en-US" sz="2200" b="0" i="0" u="none" strike="noStrike" kern="1200" cap="none" spc="300" normalizeH="0" baseline="0" noProof="0" dirty="0">
                <a:ln>
                  <a:noFill/>
                </a:ln>
                <a:solidFill>
                  <a:srgbClr val="333333"/>
                </a:solidFill>
                <a:effectLst/>
                <a:uLnTx/>
                <a:uFillTx/>
                <a:latin typeface="Times New Roman" panose="02020603050405020304" pitchFamily="18" charset="0"/>
                <a:ea typeface="宋体" pitchFamily="2" charset="-122"/>
                <a:cs typeface="+mn-cs"/>
              </a:rPr>
              <a:t>为</a:t>
            </a:r>
            <a:r>
              <a:rPr kumimoji="1" lang="en-US" altLang="zh-CN" sz="2200" b="0" i="1"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k</a:t>
            </a:r>
            <a:r>
              <a:rPr kumimoji="1" lang="en-US" altLang="zh-CN" sz="22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 × </a:t>
            </a:r>
            <a:r>
              <a:rPr kumimoji="1" lang="en-US" altLang="zh-CN" sz="2200" b="0" i="1" u="none" strike="noStrike" kern="1200" cap="none" spc="300" normalizeH="0" baseline="0" noProof="0" dirty="0">
                <a:ln>
                  <a:noFill/>
                </a:ln>
                <a:solidFill>
                  <a:srgbClr val="333333"/>
                </a:solidFill>
                <a:effectLst/>
                <a:uLnTx/>
                <a:uFillTx/>
                <a:latin typeface="Times New Roman" panose="02020603050405020304" pitchFamily="18" charset="0"/>
                <a:ea typeface="宋体" pitchFamily="2" charset="-122"/>
                <a:cs typeface="+mn-cs"/>
              </a:rPr>
              <a:t>k</a:t>
            </a:r>
            <a:r>
              <a:rPr kumimoji="1" lang="zh-CN" altLang="en-US" sz="22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的模板，对应</a:t>
            </a:r>
            <a:r>
              <a:rPr kumimoji="1" lang="zh-CN" altLang="en-US" sz="2200" b="0" i="0" u="none" strike="noStrike" kern="1200" cap="none" spc="300" normalizeH="0" baseline="0" noProof="0" dirty="0">
                <a:ln>
                  <a:noFill/>
                </a:ln>
                <a:solidFill>
                  <a:srgbClr val="333333"/>
                </a:solidFill>
                <a:effectLst/>
                <a:uLnTx/>
                <a:uFillTx/>
                <a:latin typeface="Times New Roman" panose="02020603050405020304" pitchFamily="18" charset="0"/>
                <a:ea typeface="宋体" pitchFamily="2" charset="-122"/>
                <a:cs typeface="+mn-cs"/>
              </a:rPr>
              <a:t>第</a:t>
            </a:r>
            <a:r>
              <a:rPr kumimoji="1" lang="en-US" altLang="zh-CN" sz="2200" b="0" i="1"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n</a:t>
            </a:r>
            <a:r>
              <a:rPr kumimoji="1" lang="zh-CN" altLang="en-US" sz="22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个模板，</a:t>
            </a:r>
            <a:r>
              <a:rPr kumimoji="1" lang="zh-CN" altLang="en-US" sz="2200" b="1" i="0" u="none" strike="noStrike" kern="1200" cap="none" spc="0" normalizeH="0" baseline="0" noProof="0" dirty="0">
                <a:ln>
                  <a:noFill/>
                </a:ln>
                <a:solidFill>
                  <a:srgbClr val="FF0000"/>
                </a:solidFill>
                <a:effectLst/>
                <a:uLnTx/>
                <a:uFillTx/>
                <a:latin typeface="Times New Roman" panose="02020603050405020304" pitchFamily="18" charset="0"/>
                <a:ea typeface="宋体" pitchFamily="2" charset="-122"/>
                <a:cs typeface="+mn-cs"/>
              </a:rPr>
              <a:t>求属性的一阶统计量</a:t>
            </a:r>
            <a:r>
              <a:rPr kumimoji="1" lang="zh-CN" altLang="en-US" sz="22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，如均值，它称为</a:t>
            </a:r>
            <a:r>
              <a:rPr kumimoji="1" lang="zh-CN" altLang="en-US" sz="2200" b="1"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能量变换</a:t>
            </a:r>
            <a:r>
              <a:rPr kumimoji="1" lang="zh-CN" altLang="en-US" sz="22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a:t>
            </a:r>
            <a:endParaRPr kumimoji="1" lang="zh-CN" altLang="en-US" sz="22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endParaRPr>
          </a:p>
          <a:p>
            <a:pPr marL="342900" marR="0" lvl="0" indent="-342900" algn="l" defTabSz="718820" rtl="0" eaLnBrk="1" fontAlgn="base" latinLnBrk="0" hangingPunct="1">
              <a:lnSpc>
                <a:spcPct val="100000"/>
              </a:lnSpc>
              <a:spcBef>
                <a:spcPts val="2400"/>
              </a:spcBef>
              <a:spcAft>
                <a:spcPct val="0"/>
              </a:spcAft>
              <a:buClrTx/>
              <a:buSzTx/>
              <a:buFontTx/>
              <a:buNone/>
              <a:defRPr/>
            </a:pPr>
            <a:endParaRPr kumimoji="1" lang="en-US" altLang="zh-CN" sz="24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endParaRPr>
          </a:p>
          <a:p>
            <a:pPr marL="342900" marR="0" lvl="0" indent="-342900" algn="l" defTabSz="718820" rtl="0" eaLnBrk="1" fontAlgn="base" latinLnBrk="0" hangingPunct="1">
              <a:lnSpc>
                <a:spcPct val="100000"/>
              </a:lnSpc>
              <a:spcBef>
                <a:spcPts val="600"/>
              </a:spcBef>
              <a:spcAft>
                <a:spcPct val="0"/>
              </a:spcAft>
              <a:buClrTx/>
              <a:buSzTx/>
              <a:buFontTx/>
              <a:buNone/>
              <a:defRPr/>
            </a:pPr>
            <a:r>
              <a:rPr kumimoji="1" lang="zh-CN" altLang="en-US" sz="22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这样，对应的</a:t>
            </a:r>
            <a:r>
              <a:rPr kumimoji="1" lang="zh-CN" altLang="en-US" sz="2200" b="1" i="0" u="none" strike="noStrike" kern="1200" cap="none" spc="0" normalizeH="0" baseline="0" noProof="0" dirty="0">
                <a:ln>
                  <a:noFill/>
                </a:ln>
                <a:solidFill>
                  <a:srgbClr val="0000FF"/>
                </a:solidFill>
                <a:effectLst/>
                <a:uLnTx/>
                <a:uFillTx/>
                <a:latin typeface="Times New Roman" panose="02020603050405020304" pitchFamily="18" charset="0"/>
                <a:ea typeface="宋体" pitchFamily="2" charset="-122"/>
                <a:cs typeface="+mn-cs"/>
              </a:rPr>
              <a:t>每个像素位置</a:t>
            </a:r>
            <a:r>
              <a:rPr kumimoji="1" lang="en-US" altLang="zh-CN" sz="2200" b="1" i="1" u="none" strike="noStrike" kern="1200" cap="none" spc="0" normalizeH="0" baseline="0" noProof="0" dirty="0">
                <a:ln>
                  <a:noFill/>
                </a:ln>
                <a:solidFill>
                  <a:srgbClr val="0000FF"/>
                </a:solidFill>
                <a:effectLst/>
                <a:uLnTx/>
                <a:uFillTx/>
                <a:latin typeface="Times New Roman" panose="02020603050405020304" pitchFamily="18" charset="0"/>
                <a:ea typeface="宋体" pitchFamily="2" charset="-122"/>
                <a:cs typeface="+mn-cs"/>
              </a:rPr>
              <a:t>(</a:t>
            </a:r>
            <a:r>
              <a:rPr kumimoji="1" lang="en-US" altLang="zh-CN" sz="2200" b="1" i="1" u="none" strike="noStrike" kern="1200" cap="none" spc="0" normalizeH="0" baseline="0" noProof="0" dirty="0" err="1">
                <a:ln>
                  <a:noFill/>
                </a:ln>
                <a:solidFill>
                  <a:srgbClr val="0000FF"/>
                </a:solidFill>
                <a:effectLst/>
                <a:uLnTx/>
                <a:uFillTx/>
                <a:latin typeface="Times New Roman" panose="02020603050405020304" pitchFamily="18" charset="0"/>
                <a:ea typeface="宋体" pitchFamily="2" charset="-122"/>
                <a:cs typeface="+mn-cs"/>
              </a:rPr>
              <a:t>x,y</a:t>
            </a:r>
            <a:r>
              <a:rPr kumimoji="1" lang="en-US" altLang="zh-CN" sz="2200" b="1" i="1" u="none" strike="noStrike" kern="1200" cap="none" spc="0" normalizeH="0" baseline="0" noProof="0" dirty="0">
                <a:ln>
                  <a:noFill/>
                </a:ln>
                <a:solidFill>
                  <a:srgbClr val="0000FF"/>
                </a:solidFill>
                <a:effectLst/>
                <a:uLnTx/>
                <a:uFillTx/>
                <a:latin typeface="Times New Roman" panose="02020603050405020304" pitchFamily="18" charset="0"/>
                <a:ea typeface="宋体" pitchFamily="2" charset="-122"/>
                <a:cs typeface="+mn-cs"/>
              </a:rPr>
              <a:t>)</a:t>
            </a:r>
            <a:r>
              <a:rPr kumimoji="1" lang="zh-CN" altLang="en-US" sz="2200" b="0" i="0" u="none" strike="noStrike" kern="1200" cap="none" spc="0" normalizeH="0" baseline="0" noProof="0" dirty="0">
                <a:ln>
                  <a:noFill/>
                </a:ln>
                <a:solidFill>
                  <a:srgbClr val="333333"/>
                </a:solidFill>
                <a:effectLst/>
                <a:uLnTx/>
                <a:uFillTx/>
                <a:latin typeface="Times New Roman" panose="02020603050405020304" pitchFamily="18" charset="0"/>
                <a:ea typeface="宋体" pitchFamily="2" charset="-122"/>
                <a:cs typeface="+mn-cs"/>
              </a:rPr>
              <a:t>都有一个纹理特征矢量</a:t>
            </a:r>
            <a:r>
              <a:rPr kumimoji="1" lang="zh-CN" altLang="en-US" sz="2200" b="0" i="0" u="none" strike="noStrike" kern="1200" cap="none" spc="0" normalizeH="0" baseline="0" noProof="0" dirty="0" smtClean="0">
                <a:ln>
                  <a:noFill/>
                </a:ln>
                <a:solidFill>
                  <a:srgbClr val="333333"/>
                </a:solidFill>
                <a:effectLst/>
                <a:uLnTx/>
                <a:uFillTx/>
                <a:latin typeface="Times New Roman" panose="02020603050405020304" pitchFamily="18" charset="0"/>
                <a:ea typeface="宋体" pitchFamily="2" charset="-122"/>
                <a:cs typeface="+mn-cs"/>
              </a:rPr>
              <a:t>：</a:t>
            </a:r>
            <a:endParaRPr kumimoji="1" lang="en-US" altLang="zh-CN" sz="2200" b="0" i="0" u="none" strike="noStrike" kern="1200" cap="none" spc="0" normalizeH="0" baseline="0" noProof="0" dirty="0" smtClean="0">
              <a:ln>
                <a:noFill/>
              </a:ln>
              <a:solidFill>
                <a:srgbClr val="333333"/>
              </a:solidFill>
              <a:effectLst/>
              <a:uLnTx/>
              <a:uFillTx/>
              <a:latin typeface="Times New Roman" panose="02020603050405020304" pitchFamily="18" charset="0"/>
              <a:ea typeface="宋体" pitchFamily="2" charset="-122"/>
              <a:cs typeface="+mn-cs"/>
            </a:endParaRPr>
          </a:p>
          <a:p>
            <a:pPr marL="342900" marR="0" lvl="0" indent="-342900" algn="l" defTabSz="718820" rtl="0" eaLnBrk="1" fontAlgn="base" latinLnBrk="0" hangingPunct="1">
              <a:lnSpc>
                <a:spcPct val="100000"/>
              </a:lnSpc>
              <a:spcBef>
                <a:spcPts val="600"/>
              </a:spcBef>
              <a:spcAft>
                <a:spcPct val="0"/>
              </a:spcAft>
              <a:buClrTx/>
              <a:buSzTx/>
              <a:buFontTx/>
              <a:buNone/>
              <a:defRPr/>
            </a:pPr>
            <a:endParaRPr lang="en-US" altLang="zh-CN" sz="2200" dirty="0">
              <a:solidFill>
                <a:srgbClr val="333333"/>
              </a:solidFill>
            </a:endParaRPr>
          </a:p>
          <a:p>
            <a:pPr marL="342900" marR="0" lvl="0" indent="-342900" algn="l" defTabSz="718820" rtl="0" eaLnBrk="1" fontAlgn="base" latinLnBrk="0" hangingPunct="1">
              <a:lnSpc>
                <a:spcPct val="100000"/>
              </a:lnSpc>
              <a:spcBef>
                <a:spcPts val="600"/>
              </a:spcBef>
              <a:spcAft>
                <a:spcPct val="0"/>
              </a:spcAft>
              <a:buClrTx/>
              <a:buSzTx/>
              <a:buFontTx/>
              <a:buNone/>
              <a:defRPr/>
            </a:pPr>
            <a:r>
              <a:rPr lang="zh-CN" altLang="en-US" sz="2200" b="1" dirty="0" smtClean="0">
                <a:solidFill>
                  <a:srgbClr val="333333"/>
                </a:solidFill>
              </a:rPr>
              <a:t>整个纹理分析过程为：</a:t>
            </a:r>
            <a:endParaRPr kumimoji="1" lang="zh-CN" altLang="en-US" sz="2200" b="1" i="0" u="none" strike="noStrike" kern="1200" cap="none" spc="0" normalizeH="0" baseline="0" noProof="0" dirty="0">
              <a:ln>
                <a:noFill/>
              </a:ln>
              <a:solidFill>
                <a:srgbClr val="333333"/>
              </a:solidFill>
              <a:effectLst/>
              <a:uLnTx/>
              <a:uFillTx/>
            </a:endParaRPr>
          </a:p>
        </p:txBody>
      </p:sp>
      <p:sp>
        <p:nvSpPr>
          <p:cNvPr id="9" name="矩形 2"/>
          <p:cNvSpPr>
            <a:spLocks noChangeArrowheads="1"/>
          </p:cNvSpPr>
          <p:nvPr/>
        </p:nvSpPr>
        <p:spPr bwMode="auto">
          <a:xfrm>
            <a:off x="3131840" y="5297314"/>
            <a:ext cx="4679950" cy="541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bg1"/>
                </a:solidFill>
                <a:latin typeface="Times New Roman" panose="02020603050405020304" pitchFamily="18" charset="0"/>
                <a:ea typeface="宋体" pitchFamily="2" charset="-122"/>
              </a:defRPr>
            </a:lvl1pPr>
            <a:lvl2pPr marL="742950" indent="-285750">
              <a:defRPr kumimoji="1" sz="3200">
                <a:solidFill>
                  <a:schemeClr val="bg1"/>
                </a:solidFill>
                <a:latin typeface="Times New Roman" panose="02020603050405020304" pitchFamily="18" charset="0"/>
                <a:ea typeface="宋体" pitchFamily="2" charset="-122"/>
              </a:defRPr>
            </a:lvl2pPr>
            <a:lvl3pPr marL="1143000" indent="-228600">
              <a:defRPr kumimoji="1" sz="3200">
                <a:solidFill>
                  <a:schemeClr val="bg1"/>
                </a:solidFill>
                <a:latin typeface="Times New Roman" panose="02020603050405020304" pitchFamily="18" charset="0"/>
                <a:ea typeface="宋体" pitchFamily="2" charset="-122"/>
              </a:defRPr>
            </a:lvl3pPr>
            <a:lvl4pPr marL="1600200" indent="-228600">
              <a:defRPr kumimoji="1" sz="3200">
                <a:solidFill>
                  <a:schemeClr val="bg1"/>
                </a:solidFill>
                <a:latin typeface="Times New Roman" panose="02020603050405020304" pitchFamily="18" charset="0"/>
                <a:ea typeface="宋体" pitchFamily="2" charset="-122"/>
              </a:defRPr>
            </a:lvl4pPr>
            <a:lvl5pPr marL="2057400" indent="-228600">
              <a:defRPr kumimoji="1" sz="32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9pPr>
          </a:lstStyle>
          <a:p>
            <a:pPr marL="0" marR="0" lvl="0" indent="0" algn="l" defTabSz="914400" rtl="0" eaLnBrk="0" fontAlgn="auto" latinLnBrk="0" hangingPunct="0">
              <a:lnSpc>
                <a:spcPct val="100000"/>
              </a:lnSpc>
              <a:spcBef>
                <a:spcPts val="0"/>
              </a:spcBef>
              <a:spcAft>
                <a:spcPts val="0"/>
              </a:spcAft>
              <a:buClrTx/>
              <a:buSzTx/>
              <a:buFontTx/>
              <a:buNone/>
              <a:defRPr/>
            </a:pPr>
            <a:r>
              <a:rPr kumimoji="1"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mn-cs"/>
              </a:rPr>
              <a:t>[</a:t>
            </a:r>
            <a:r>
              <a:rPr kumimoji="1" lang="en-US" altLang="zh-CN" sz="2800" b="0" i="1"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mn-cs"/>
              </a:rPr>
              <a:t>T</a:t>
            </a:r>
            <a:r>
              <a:rPr kumimoji="1" lang="en-US" altLang="zh-CN" sz="2800" b="0" i="0" u="none" strike="noStrike" kern="0" cap="none" spc="0" normalizeH="0" baseline="-20000" noProof="0" dirty="0">
                <a:ln>
                  <a:noFill/>
                </a:ln>
                <a:solidFill>
                  <a:srgbClr val="000000"/>
                </a:solidFill>
                <a:effectLst/>
                <a:uLnTx/>
                <a:uFillTx/>
                <a:latin typeface="Times New Roman" panose="02020603050405020304" pitchFamily="18" charset="0"/>
                <a:ea typeface="宋体" pitchFamily="2" charset="-122"/>
                <a:cs typeface="+mn-cs"/>
              </a:rPr>
              <a:t>1</a:t>
            </a:r>
            <a:r>
              <a:rPr kumimoji="1"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mn-cs"/>
              </a:rPr>
              <a:t>(</a:t>
            </a:r>
            <a:r>
              <a:rPr kumimoji="1" lang="en-US" altLang="zh-CN" sz="2800" b="0" i="1"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mn-cs"/>
              </a:rPr>
              <a:t>x</a:t>
            </a:r>
            <a:r>
              <a:rPr kumimoji="1"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mn-cs"/>
              </a:rPr>
              <a:t>, </a:t>
            </a:r>
            <a:r>
              <a:rPr kumimoji="1" lang="en-US" altLang="zh-CN" sz="2800" b="0" i="1"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mn-cs"/>
              </a:rPr>
              <a:t>y</a:t>
            </a:r>
            <a:r>
              <a:rPr kumimoji="1"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mn-cs"/>
              </a:rPr>
              <a:t>)  </a:t>
            </a:r>
            <a:r>
              <a:rPr kumimoji="1" lang="en-US" altLang="zh-CN" sz="2800" b="0" i="1"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mn-cs"/>
              </a:rPr>
              <a:t>T</a:t>
            </a:r>
            <a:r>
              <a:rPr kumimoji="1" lang="en-US" altLang="zh-CN" sz="2800" b="0" i="0" u="none" strike="noStrike" kern="0" cap="none" spc="0" normalizeH="0" baseline="-20000" noProof="0" dirty="0">
                <a:ln>
                  <a:noFill/>
                </a:ln>
                <a:solidFill>
                  <a:srgbClr val="000000"/>
                </a:solidFill>
                <a:effectLst/>
                <a:uLnTx/>
                <a:uFillTx/>
                <a:latin typeface="Times New Roman" panose="02020603050405020304" pitchFamily="18" charset="0"/>
                <a:ea typeface="宋体" pitchFamily="2" charset="-122"/>
                <a:cs typeface="+mn-cs"/>
              </a:rPr>
              <a:t>2</a:t>
            </a:r>
            <a:r>
              <a:rPr kumimoji="1"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mn-cs"/>
              </a:rPr>
              <a:t>(</a:t>
            </a:r>
            <a:r>
              <a:rPr kumimoji="1" lang="en-US" altLang="zh-CN" sz="2800" b="0" i="1"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mn-cs"/>
              </a:rPr>
              <a:t>x</a:t>
            </a:r>
            <a:r>
              <a:rPr kumimoji="1"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mn-cs"/>
              </a:rPr>
              <a:t>, </a:t>
            </a:r>
            <a:r>
              <a:rPr kumimoji="1" lang="en-US" altLang="zh-CN" sz="2800" b="0" i="1"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mn-cs"/>
              </a:rPr>
              <a:t>y</a:t>
            </a:r>
            <a:r>
              <a:rPr kumimoji="1"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mn-cs"/>
              </a:rPr>
              <a:t>)  …  </a:t>
            </a:r>
            <a:r>
              <a:rPr kumimoji="1" lang="en-US" altLang="zh-CN" sz="2800" b="0" i="1"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mn-cs"/>
              </a:rPr>
              <a:t>T</a:t>
            </a:r>
            <a:r>
              <a:rPr kumimoji="1" lang="en-US" altLang="zh-CN" sz="2800" b="0" i="1" u="none" strike="noStrike" kern="0" cap="none" spc="0" normalizeH="0" baseline="-20000" noProof="0" dirty="0">
                <a:ln>
                  <a:noFill/>
                </a:ln>
                <a:solidFill>
                  <a:srgbClr val="000000"/>
                </a:solidFill>
                <a:effectLst/>
                <a:uLnTx/>
                <a:uFillTx/>
                <a:latin typeface="Times New Roman" panose="02020603050405020304" pitchFamily="18" charset="0"/>
                <a:ea typeface="宋体" pitchFamily="2" charset="-122"/>
                <a:cs typeface="+mn-cs"/>
              </a:rPr>
              <a:t>N</a:t>
            </a:r>
            <a:r>
              <a:rPr kumimoji="1"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mn-cs"/>
              </a:rPr>
              <a:t>(</a:t>
            </a:r>
            <a:r>
              <a:rPr kumimoji="1" lang="en-US" altLang="zh-CN" sz="2800" b="0" i="1"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mn-cs"/>
              </a:rPr>
              <a:t>x</a:t>
            </a:r>
            <a:r>
              <a:rPr kumimoji="1"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mn-cs"/>
              </a:rPr>
              <a:t>, </a:t>
            </a:r>
            <a:r>
              <a:rPr kumimoji="1" lang="en-US" altLang="zh-CN" sz="2800" b="0" i="1"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mn-cs"/>
              </a:rPr>
              <a:t>y</a:t>
            </a:r>
            <a:r>
              <a:rPr kumimoji="1"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mn-cs"/>
              </a:rPr>
              <a:t>)]</a:t>
            </a:r>
            <a:r>
              <a:rPr kumimoji="1" lang="en-US" altLang="zh-CN" sz="2800" b="0" i="0" u="none" strike="noStrike" kern="0" cap="none" spc="0" normalizeH="0" baseline="40000" noProof="0" dirty="0">
                <a:ln>
                  <a:noFill/>
                </a:ln>
                <a:solidFill>
                  <a:srgbClr val="000000"/>
                </a:solidFill>
                <a:effectLst/>
                <a:uLnTx/>
                <a:uFillTx/>
                <a:latin typeface="Times New Roman" panose="02020603050405020304" pitchFamily="18" charset="0"/>
                <a:ea typeface="宋体" pitchFamily="2" charset="-122"/>
                <a:cs typeface="+mn-cs"/>
              </a:rPr>
              <a:t>T</a:t>
            </a:r>
            <a:r>
              <a:rPr kumimoji="1"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mn-cs"/>
              </a:rPr>
              <a:t> </a:t>
            </a:r>
            <a:endParaRPr kumimoji="1" lang="en-US"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宋体" pitchFamily="2" charset="-122"/>
              <a:cs typeface="+mn-cs"/>
            </a:endParaRPr>
          </a:p>
        </p:txBody>
      </p:sp>
      <p:pic>
        <p:nvPicPr>
          <p:cNvPr id="3" name="图片 2"/>
          <p:cNvPicPr>
            <a:picLocks noChangeAspect="1"/>
          </p:cNvPicPr>
          <p:nvPr/>
        </p:nvPicPr>
        <p:blipFill>
          <a:blip r:embed="rId2"/>
          <a:stretch>
            <a:fillRect/>
          </a:stretch>
        </p:blipFill>
        <p:spPr>
          <a:xfrm>
            <a:off x="226616" y="6089390"/>
            <a:ext cx="8028384" cy="777856"/>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a:t>
            </a:r>
            <a:r>
              <a:rPr lang="zh-CN" altLang="en-US"/>
              <a:t>大学计算机</a:t>
            </a:r>
            <a:r>
              <a:rPr lang="en-US" altLang="zh-CN"/>
              <a:t>—</a:t>
            </a:r>
            <a:r>
              <a:rPr lang="zh-CN" altLang="en-US"/>
              <a:t>计算的思想和方法</a:t>
            </a:r>
            <a:r>
              <a:rPr lang="en-US" altLang="zh-CN"/>
              <a:t>》</a:t>
            </a:r>
            <a:r>
              <a:rPr lang="zh-CN" altLang="en-US"/>
              <a:t>（第</a:t>
            </a:r>
            <a:r>
              <a:rPr lang="en-US" altLang="zh-CN"/>
              <a:t>3</a:t>
            </a:r>
            <a:r>
              <a:rPr lang="zh-CN" altLang="en-US"/>
              <a:t>版），郝兴伟编著</a:t>
            </a:r>
            <a:r>
              <a:rPr lang="en-US" altLang="zh-CN"/>
              <a:t>. </a:t>
            </a:r>
            <a:r>
              <a:rPr lang="zh-CN" altLang="en-US"/>
              <a:t>北京：高等教育出版社</a:t>
            </a:r>
            <a:endParaRPr lang="zh-CN" altLang="en-US"/>
          </a:p>
        </p:txBody>
      </p:sp>
      <p:sp>
        <p:nvSpPr>
          <p:cNvPr id="5" name="灯片编号占位符 4"/>
          <p:cNvSpPr>
            <a:spLocks noGrp="1"/>
          </p:cNvSpPr>
          <p:nvPr>
            <p:ph type="sldNum" sz="quarter" idx="11"/>
          </p:nvPr>
        </p:nvSpPr>
        <p:spPr/>
        <p:txBody>
          <a:bodyPr/>
          <a:lstStyle/>
          <a:p>
            <a:pPr>
              <a:defRPr/>
            </a:pPr>
            <a:fld id="{BEACF9DA-A3B2-441D-9CCB-193D3E92965D}" type="slidenum">
              <a:rPr lang="en-US" altLang="zh-CN" smtClean="0"/>
            </a:fld>
            <a:endParaRPr lang="en-US" altLang="zh-CN"/>
          </a:p>
        </p:txBody>
      </p:sp>
      <p:sp>
        <p:nvSpPr>
          <p:cNvPr id="6" name="Rectangle 2"/>
          <p:cNvSpPr>
            <a:spLocks noGrp="1" noChangeArrowheads="1"/>
          </p:cNvSpPr>
          <p:nvPr>
            <p:ph type="title"/>
          </p:nvPr>
        </p:nvSpPr>
        <p:spPr bwMode="auto">
          <a:xfrm>
            <a:off x="1042988" y="115888"/>
            <a:ext cx="8101012" cy="692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4000" dirty="0">
                <a:solidFill>
                  <a:srgbClr val="FF0000"/>
                </a:solidFill>
              </a:rPr>
              <a:t>第</a:t>
            </a:r>
            <a:r>
              <a:rPr lang="en-US" altLang="zh-CN" sz="4000" dirty="0">
                <a:solidFill>
                  <a:srgbClr val="FF0000"/>
                </a:solidFill>
              </a:rPr>
              <a:t>11</a:t>
            </a:r>
            <a:r>
              <a:rPr lang="zh-CN" altLang="en-US" sz="4000" dirty="0">
                <a:solidFill>
                  <a:srgbClr val="FF0000"/>
                </a:solidFill>
              </a:rPr>
              <a:t>章	立体视觉</a:t>
            </a:r>
            <a:endParaRPr lang="en-US" altLang="zh-CN" sz="4000" dirty="0">
              <a:solidFill>
                <a:srgbClr val="FF0000"/>
              </a:solidFill>
            </a:endParaRPr>
          </a:p>
        </p:txBody>
      </p:sp>
      <p:sp>
        <p:nvSpPr>
          <p:cNvPr id="8" name="Text Box 3"/>
          <p:cNvSpPr txBox="1">
            <a:spLocks noChangeArrowheads="1"/>
          </p:cNvSpPr>
          <p:nvPr/>
        </p:nvSpPr>
        <p:spPr bwMode="auto">
          <a:xfrm>
            <a:off x="358775" y="1438275"/>
            <a:ext cx="8456613"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0000" tIns="36000" rIns="630000" bIns="36000"/>
          <a:lstStyle>
            <a:lvl1pPr>
              <a:defRPr kumimoji="1" sz="3200">
                <a:solidFill>
                  <a:schemeClr val="bg1"/>
                </a:solidFill>
                <a:latin typeface="Times New Roman" panose="02020603050405020304" pitchFamily="18" charset="0"/>
                <a:ea typeface="宋体" pitchFamily="2" charset="-122"/>
              </a:defRPr>
            </a:lvl1pPr>
            <a:lvl2pPr marL="742950" indent="-285750">
              <a:defRPr kumimoji="1" sz="3200">
                <a:solidFill>
                  <a:schemeClr val="bg1"/>
                </a:solidFill>
                <a:latin typeface="Times New Roman" panose="02020603050405020304" pitchFamily="18" charset="0"/>
                <a:ea typeface="宋体" pitchFamily="2" charset="-122"/>
              </a:defRPr>
            </a:lvl2pPr>
            <a:lvl3pPr marL="1143000" indent="-228600">
              <a:defRPr kumimoji="1" sz="3200">
                <a:solidFill>
                  <a:schemeClr val="bg1"/>
                </a:solidFill>
                <a:latin typeface="Times New Roman" panose="02020603050405020304" pitchFamily="18" charset="0"/>
                <a:ea typeface="宋体" pitchFamily="2" charset="-122"/>
              </a:defRPr>
            </a:lvl3pPr>
            <a:lvl4pPr marL="1600200" indent="-228600">
              <a:defRPr kumimoji="1" sz="3200">
                <a:solidFill>
                  <a:schemeClr val="bg1"/>
                </a:solidFill>
                <a:latin typeface="Times New Roman" panose="02020603050405020304" pitchFamily="18" charset="0"/>
                <a:ea typeface="宋体" pitchFamily="2" charset="-122"/>
              </a:defRPr>
            </a:lvl4pPr>
            <a:lvl5pPr marL="2057400" indent="-228600">
              <a:defRPr kumimoji="1" sz="32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9pPr>
          </a:lstStyle>
          <a:p>
            <a:pPr>
              <a:lnSpc>
                <a:spcPct val="200000"/>
              </a:lnSpc>
            </a:pPr>
            <a:r>
              <a:rPr kumimoji="0" lang="en-US" altLang="zh-CN" sz="3600" dirty="0"/>
              <a:t>	11.1	</a:t>
            </a:r>
            <a:r>
              <a:rPr lang="zh-CN" altLang="en-US" sz="3600" dirty="0"/>
              <a:t>立体视觉模块</a:t>
            </a:r>
            <a:endParaRPr kumimoji="0" lang="en-US" altLang="zh-CN" sz="3600" dirty="0"/>
          </a:p>
          <a:p>
            <a:pPr>
              <a:lnSpc>
                <a:spcPct val="200000"/>
              </a:lnSpc>
            </a:pPr>
            <a:r>
              <a:rPr kumimoji="0" lang="zh-CN" altLang="en-US" sz="3600" dirty="0"/>
              <a:t>	</a:t>
            </a:r>
            <a:r>
              <a:rPr kumimoji="0" lang="en-US" altLang="zh-CN" sz="3600" dirty="0"/>
              <a:t>11.2	</a:t>
            </a:r>
            <a:r>
              <a:rPr lang="zh-CN" altLang="en-US" sz="3600" dirty="0"/>
              <a:t>双目成像和视差</a:t>
            </a:r>
            <a:endParaRPr kumimoji="0" lang="en-US" altLang="zh-CN" sz="3600" dirty="0"/>
          </a:p>
          <a:p>
            <a:pPr>
              <a:lnSpc>
                <a:spcPct val="200000"/>
              </a:lnSpc>
            </a:pPr>
            <a:r>
              <a:rPr kumimoji="0" lang="zh-CN" altLang="en-US" sz="3600" dirty="0"/>
              <a:t>	</a:t>
            </a:r>
            <a:r>
              <a:rPr kumimoji="0" lang="en-US" altLang="zh-CN" sz="3600" dirty="0"/>
              <a:t>11.3	</a:t>
            </a:r>
            <a:r>
              <a:rPr lang="zh-CN" altLang="en-US" sz="3600" dirty="0"/>
              <a:t>基于区域的立体匹配</a:t>
            </a:r>
            <a:endParaRPr kumimoji="0" lang="en-US" altLang="zh-CN" sz="3600" dirty="0"/>
          </a:p>
          <a:p>
            <a:pPr>
              <a:lnSpc>
                <a:spcPct val="200000"/>
              </a:lnSpc>
            </a:pPr>
            <a:r>
              <a:rPr kumimoji="0" lang="zh-CN" altLang="en-US" sz="3600" dirty="0"/>
              <a:t>	</a:t>
            </a:r>
            <a:r>
              <a:rPr kumimoji="0" lang="en-US" altLang="zh-CN" sz="3600" dirty="0"/>
              <a:t>11.4	</a:t>
            </a:r>
            <a:r>
              <a:rPr lang="zh-CN" altLang="en-US" sz="3600" dirty="0"/>
              <a:t>基于特征的立体匹配</a:t>
            </a:r>
            <a:endParaRPr kumimoji="0" lang="en-US" altLang="zh-CN" sz="36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57345"/>
          <p:cNvSpPr>
            <a:spLocks noChangeArrowheads="1"/>
          </p:cNvSpPr>
          <p:nvPr/>
        </p:nvSpPr>
        <p:spPr bwMode="auto">
          <a:xfrm>
            <a:off x="250825" y="1027113"/>
            <a:ext cx="83867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tx1"/>
              </a:buClr>
              <a:buFont typeface="Wingdings" panose="05000000000000000000" pitchFamily="2" charset="2"/>
              <a:buChar char="•"/>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9pPr>
          </a:lstStyle>
          <a:p>
            <a:pPr fontAlgn="base">
              <a:spcBef>
                <a:spcPct val="0"/>
              </a:spcBef>
              <a:spcAft>
                <a:spcPct val="0"/>
              </a:spcAft>
              <a:buClrTx/>
              <a:buFont typeface="Arial" panose="020B0604020202090204" pitchFamily="34" charset="0"/>
              <a:buNone/>
            </a:pPr>
            <a:r>
              <a:rPr lang="en-US" altLang="zh-CN" sz="2000" dirty="0" smtClean="0">
                <a:solidFill>
                  <a:srgbClr val="000000"/>
                </a:solidFill>
                <a:latin typeface="Arial" panose="020B0604020202090204" pitchFamily="34" charset="0"/>
                <a:ea typeface="宋体" pitchFamily="2" charset="-122"/>
              </a:rPr>
              <a:t>1.</a:t>
            </a:r>
            <a:r>
              <a:rPr lang="zh-CN" altLang="en-US" sz="2000" dirty="0" smtClean="0">
                <a:solidFill>
                  <a:srgbClr val="000000"/>
                </a:solidFill>
                <a:latin typeface="Arial" panose="020B0604020202090204" pitchFamily="34" charset="0"/>
                <a:ea typeface="宋体" pitchFamily="2" charset="-122"/>
              </a:rPr>
              <a:t>为了获取空间射线        与          的方程，首先需确定左、右摄像机各自的成像变换矩阵，从而知道成像变换矩阵中的各元素间的对应关系，这一过程称为</a:t>
            </a:r>
            <a:r>
              <a:rPr lang="zh-CN" altLang="en-US" sz="2000" b="1" dirty="0" smtClean="0">
                <a:solidFill>
                  <a:srgbClr val="0000FF"/>
                </a:solidFill>
                <a:latin typeface="Arial" panose="020B0604020202090204" pitchFamily="34" charset="0"/>
                <a:ea typeface="宋体" pitchFamily="2" charset="-122"/>
              </a:rPr>
              <a:t>摄像机定标</a:t>
            </a:r>
            <a:r>
              <a:rPr lang="zh-CN" altLang="en-US" sz="2000" dirty="0" smtClean="0">
                <a:solidFill>
                  <a:srgbClr val="000000"/>
                </a:solidFill>
                <a:latin typeface="Arial" panose="020B0604020202090204" pitchFamily="34" charset="0"/>
                <a:ea typeface="宋体" pitchFamily="2" charset="-122"/>
              </a:rPr>
              <a:t>；</a:t>
            </a:r>
            <a:endParaRPr lang="zh-CN" altLang="en-US" sz="2000" dirty="0" smtClean="0">
              <a:solidFill>
                <a:srgbClr val="000000"/>
              </a:solidFill>
              <a:latin typeface="Arial" panose="020B0604020202090204" pitchFamily="34" charset="0"/>
              <a:ea typeface="宋体" pitchFamily="2" charset="-122"/>
            </a:endParaRPr>
          </a:p>
        </p:txBody>
      </p:sp>
      <p:sp>
        <p:nvSpPr>
          <p:cNvPr id="10243" name="标题 57346"/>
          <p:cNvSpPr>
            <a:spLocks noGrp="1" noChangeArrowheads="1"/>
          </p:cNvSpPr>
          <p:nvPr>
            <p:ph type="title"/>
          </p:nvPr>
        </p:nvSpPr>
        <p:spPr>
          <a:xfrm>
            <a:off x="381000" y="152400"/>
            <a:ext cx="5802313" cy="609600"/>
          </a:xfrm>
        </p:spPr>
        <p:txBody>
          <a:bodyPr/>
          <a:lstStyle/>
          <a:p>
            <a:pPr eaLnBrk="1" hangingPunct="1"/>
            <a:r>
              <a:rPr lang="zh-CN" altLang="en-US" sz="2400" smtClean="0">
                <a:solidFill>
                  <a:srgbClr val="FF0000"/>
                </a:solidFill>
              </a:rPr>
              <a:t>双目视觉</a:t>
            </a:r>
            <a:r>
              <a:rPr lang="zh-CN" altLang="en-US" sz="2400" smtClean="0"/>
              <a:t>实现三维重构要解决的</a:t>
            </a:r>
            <a:r>
              <a:rPr lang="zh-CN" altLang="en-US" sz="2400" smtClean="0">
                <a:solidFill>
                  <a:srgbClr val="FF0000"/>
                </a:solidFill>
              </a:rPr>
              <a:t>两个问题</a:t>
            </a:r>
            <a:endParaRPr lang="zh-CN" altLang="en-US" sz="2400" smtClean="0">
              <a:solidFill>
                <a:srgbClr val="FF0000"/>
              </a:solidFill>
            </a:endParaRPr>
          </a:p>
        </p:txBody>
      </p:sp>
      <p:sp>
        <p:nvSpPr>
          <p:cNvPr id="10244" name="文本占位符 57347"/>
          <p:cNvSpPr>
            <a:spLocks noGrp="1" noChangeArrowheads="1"/>
          </p:cNvSpPr>
          <p:nvPr>
            <p:ph type="body" idx="1"/>
          </p:nvPr>
        </p:nvSpPr>
        <p:spPr>
          <a:xfrm>
            <a:off x="179388" y="2997200"/>
            <a:ext cx="8458200" cy="3705225"/>
          </a:xfrm>
        </p:spPr>
        <p:txBody>
          <a:bodyPr/>
          <a:lstStyle/>
          <a:p>
            <a:pPr marL="609600" indent="-609600" algn="just" eaLnBrk="1" hangingPunct="1">
              <a:lnSpc>
                <a:spcPct val="90000"/>
              </a:lnSpc>
              <a:buFont typeface="Wingdings" panose="05000000000000000000" pitchFamily="2" charset="2"/>
              <a:buAutoNum type="arabicPeriod"/>
            </a:pPr>
            <a:endParaRPr lang="en-US" altLang="zh-CN" sz="2000" smtClean="0">
              <a:latin typeface="Times New Roman" panose="02020603050405020304" pitchFamily="18" charset="0"/>
            </a:endParaRPr>
          </a:p>
          <a:p>
            <a:pPr marL="609600" indent="-609600" algn="just" eaLnBrk="1" hangingPunct="1">
              <a:lnSpc>
                <a:spcPct val="90000"/>
              </a:lnSpc>
              <a:buFont typeface="Wingdings" panose="05000000000000000000" pitchFamily="2" charset="2"/>
              <a:buAutoNum type="arabicPeriod"/>
            </a:pPr>
            <a:endParaRPr lang="en-US" altLang="zh-CN" sz="2000" smtClean="0">
              <a:latin typeface="Times New Roman" panose="02020603050405020304" pitchFamily="18" charset="0"/>
            </a:endParaRPr>
          </a:p>
          <a:p>
            <a:pPr marL="609600" indent="-609600" eaLnBrk="1" hangingPunct="1">
              <a:lnSpc>
                <a:spcPct val="90000"/>
              </a:lnSpc>
              <a:buFont typeface="Wingdings" panose="05000000000000000000" pitchFamily="2" charset="2"/>
              <a:buAutoNum type="arabicPeriod"/>
            </a:pPr>
            <a:endParaRPr lang="en-US" altLang="zh-CN" sz="2000" smtClean="0"/>
          </a:p>
        </p:txBody>
      </p:sp>
      <p:sp>
        <p:nvSpPr>
          <p:cNvPr id="10245" name="矩形 57348"/>
          <p:cNvSpPr>
            <a:spLocks noChangeArrowheads="1"/>
          </p:cNvSpPr>
          <p:nvPr/>
        </p:nvSpPr>
        <p:spPr bwMode="auto">
          <a:xfrm>
            <a:off x="4414838"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tx1"/>
              </a:buClr>
              <a:buFont typeface="Wingdings" panose="05000000000000000000" pitchFamily="2" charset="2"/>
              <a:buChar char="•"/>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9pPr>
          </a:lstStyle>
          <a:p>
            <a:pPr fontAlgn="base">
              <a:spcBef>
                <a:spcPct val="0"/>
              </a:spcBef>
              <a:spcAft>
                <a:spcPct val="0"/>
              </a:spcAft>
              <a:buClrTx/>
              <a:buFont typeface="Arial" panose="020B0604020202090204" pitchFamily="34" charset="0"/>
              <a:buNone/>
            </a:pPr>
            <a:endParaRPr lang="zh-CN" altLang="en-US" sz="1800" smtClean="0">
              <a:solidFill>
                <a:srgbClr val="000000"/>
              </a:solidFill>
              <a:latin typeface="Arial" panose="020B0604020202090204" pitchFamily="34" charset="0"/>
              <a:ea typeface="宋体" pitchFamily="2" charset="-122"/>
            </a:endParaRPr>
          </a:p>
        </p:txBody>
      </p:sp>
      <p:graphicFrame>
        <p:nvGraphicFramePr>
          <p:cNvPr id="10246" name="对象 57349"/>
          <p:cNvGraphicFramePr>
            <a:graphicFrameLocks noChangeAspect="1"/>
          </p:cNvGraphicFramePr>
          <p:nvPr/>
        </p:nvGraphicFramePr>
        <p:xfrm>
          <a:off x="2593975" y="1000125"/>
          <a:ext cx="565150" cy="368300"/>
        </p:xfrm>
        <a:graphic>
          <a:graphicData uri="http://schemas.openxmlformats.org/presentationml/2006/ole">
            <mc:AlternateContent xmlns:mc="http://schemas.openxmlformats.org/markup-compatibility/2006">
              <mc:Choice xmlns:v="urn:schemas-microsoft-com:vml" Requires="v">
                <p:oleObj spid="_x0000_s59499" name="Equation" r:id="rId1" imgW="279400" imgH="228600" progId="Equation.DSMT4">
                  <p:embed/>
                </p:oleObj>
              </mc:Choice>
              <mc:Fallback>
                <p:oleObj name="Equation" r:id="rId1" imgW="279400" imgH="228600" progId="Equation.DSMT4">
                  <p:embed/>
                  <p:pic>
                    <p:nvPicPr>
                      <p:cNvPr id="0" name="图片 594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975" y="1000125"/>
                        <a:ext cx="565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0247" name="组合 57350"/>
          <p:cNvGrpSpPr/>
          <p:nvPr/>
        </p:nvGrpSpPr>
        <p:grpSpPr bwMode="auto">
          <a:xfrm>
            <a:off x="3909392" y="3516313"/>
            <a:ext cx="4191000" cy="2576512"/>
            <a:chOff x="0" y="208"/>
            <a:chExt cx="4546" cy="3094"/>
          </a:xfrm>
        </p:grpSpPr>
        <p:sp>
          <p:nvSpPr>
            <p:cNvPr id="10255" name="椭圆 57351"/>
            <p:cNvSpPr>
              <a:spLocks noChangeArrowheads="1"/>
            </p:cNvSpPr>
            <p:nvPr/>
          </p:nvSpPr>
          <p:spPr bwMode="auto">
            <a:xfrm>
              <a:off x="2533" y="364"/>
              <a:ext cx="57" cy="57"/>
            </a:xfrm>
            <a:prstGeom prst="ellipse">
              <a:avLst/>
            </a:prstGeom>
            <a:solidFill>
              <a:srgbClr val="000000"/>
            </a:solidFill>
            <a:ln w="9525">
              <a:solidFill>
                <a:srgbClr val="000000"/>
              </a:solidFill>
              <a:round/>
            </a:ln>
          </p:spPr>
          <p:txBody>
            <a:bodyPr/>
            <a:lstStyle>
              <a:lvl1pPr>
                <a:spcBef>
                  <a:spcPct val="20000"/>
                </a:spcBef>
                <a:buClr>
                  <a:schemeClr val="hlink"/>
                </a:buClr>
                <a:buFont typeface="Wingdings" panose="05000000000000000000" pitchFamily="2" charset="2"/>
                <a:buChar char="v"/>
                <a:defRPr sz="28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tx1"/>
                </a:buClr>
                <a:buFont typeface="Wingdings" panose="05000000000000000000" pitchFamily="2" charset="2"/>
                <a:buChar char="•"/>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9pPr>
            </a:lstStyle>
            <a:p>
              <a:pPr fontAlgn="base">
                <a:spcBef>
                  <a:spcPct val="0"/>
                </a:spcBef>
                <a:spcAft>
                  <a:spcPct val="0"/>
                </a:spcAft>
                <a:buClrTx/>
                <a:buFont typeface="Arial" panose="020B0604020202090204" pitchFamily="34" charset="0"/>
                <a:buNone/>
              </a:pPr>
              <a:endParaRPr lang="zh-CN" altLang="en-US" sz="1800" smtClean="0">
                <a:solidFill>
                  <a:srgbClr val="000000"/>
                </a:solidFill>
                <a:latin typeface="Arial" panose="020B0604020202090204" pitchFamily="34" charset="0"/>
                <a:ea typeface="宋体" pitchFamily="2" charset="-122"/>
              </a:endParaRPr>
            </a:p>
          </p:txBody>
        </p:sp>
        <p:grpSp>
          <p:nvGrpSpPr>
            <p:cNvPr id="10256" name="组合 57352"/>
            <p:cNvGrpSpPr/>
            <p:nvPr/>
          </p:nvGrpSpPr>
          <p:grpSpPr bwMode="auto">
            <a:xfrm>
              <a:off x="0" y="208"/>
              <a:ext cx="4546" cy="3094"/>
              <a:chOff x="0" y="208"/>
              <a:chExt cx="4546" cy="3094"/>
            </a:xfrm>
          </p:grpSpPr>
          <p:sp>
            <p:nvSpPr>
              <p:cNvPr id="10257" name="椭圆 57353"/>
              <p:cNvSpPr>
                <a:spLocks noChangeArrowheads="1"/>
              </p:cNvSpPr>
              <p:nvPr/>
            </p:nvSpPr>
            <p:spPr bwMode="auto">
              <a:xfrm>
                <a:off x="1811" y="1170"/>
                <a:ext cx="57" cy="57"/>
              </a:xfrm>
              <a:prstGeom prst="ellipse">
                <a:avLst/>
              </a:prstGeom>
              <a:solidFill>
                <a:srgbClr val="000000"/>
              </a:solidFill>
              <a:ln w="9525">
                <a:solidFill>
                  <a:srgbClr val="000000"/>
                </a:solidFill>
                <a:round/>
              </a:ln>
            </p:spPr>
            <p:txBody>
              <a:bodyPr/>
              <a:lstStyle>
                <a:lvl1pPr>
                  <a:spcBef>
                    <a:spcPct val="20000"/>
                  </a:spcBef>
                  <a:buClr>
                    <a:schemeClr val="hlink"/>
                  </a:buClr>
                  <a:buFont typeface="Wingdings" panose="05000000000000000000" pitchFamily="2" charset="2"/>
                  <a:buChar char="v"/>
                  <a:defRPr sz="28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tx1"/>
                  </a:buClr>
                  <a:buFont typeface="Wingdings" panose="05000000000000000000" pitchFamily="2" charset="2"/>
                  <a:buChar char="•"/>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9pPr>
              </a:lstStyle>
              <a:p>
                <a:pPr fontAlgn="base">
                  <a:spcBef>
                    <a:spcPct val="0"/>
                  </a:spcBef>
                  <a:spcAft>
                    <a:spcPct val="0"/>
                  </a:spcAft>
                  <a:buClrTx/>
                  <a:buFont typeface="Arial" panose="020B0604020202090204" pitchFamily="34" charset="0"/>
                  <a:buNone/>
                </a:pPr>
                <a:endParaRPr lang="zh-CN" altLang="en-US" sz="1800" smtClean="0">
                  <a:solidFill>
                    <a:srgbClr val="000000"/>
                  </a:solidFill>
                  <a:latin typeface="Arial" panose="020B0604020202090204" pitchFamily="34" charset="0"/>
                  <a:ea typeface="宋体" pitchFamily="2" charset="-122"/>
                </a:endParaRPr>
              </a:p>
            </p:txBody>
          </p:sp>
          <p:grpSp>
            <p:nvGrpSpPr>
              <p:cNvPr id="10258" name="组合 57354"/>
              <p:cNvGrpSpPr/>
              <p:nvPr/>
            </p:nvGrpSpPr>
            <p:grpSpPr bwMode="auto">
              <a:xfrm>
                <a:off x="0" y="208"/>
                <a:ext cx="4546" cy="3094"/>
                <a:chOff x="0" y="208"/>
                <a:chExt cx="4546" cy="3094"/>
              </a:xfrm>
            </p:grpSpPr>
            <p:sp>
              <p:nvSpPr>
                <p:cNvPr id="10259" name="直接连接符 57355"/>
                <p:cNvSpPr>
                  <a:spLocks noChangeShapeType="1"/>
                </p:cNvSpPr>
                <p:nvPr/>
              </p:nvSpPr>
              <p:spPr bwMode="auto">
                <a:xfrm>
                  <a:off x="3980" y="1716"/>
                  <a:ext cx="0" cy="624"/>
                </a:xfrm>
                <a:prstGeom prst="line">
                  <a:avLst/>
                </a:prstGeom>
                <a:noFill/>
                <a:ln w="9525">
                  <a:solidFill>
                    <a:srgbClr val="000000"/>
                  </a:solidFill>
                  <a:round/>
                  <a:tailEnd type="stealth" w="sm" len="lg"/>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90204" pitchFamily="34" charset="0"/>
                    <a:ea typeface="宋体" pitchFamily="2" charset="-122"/>
                  </a:endParaRPr>
                </a:p>
              </p:txBody>
            </p:sp>
            <p:grpSp>
              <p:nvGrpSpPr>
                <p:cNvPr id="10260" name="组合 57356"/>
                <p:cNvGrpSpPr/>
                <p:nvPr/>
              </p:nvGrpSpPr>
              <p:grpSpPr bwMode="auto">
                <a:xfrm>
                  <a:off x="0" y="208"/>
                  <a:ext cx="4546" cy="3094"/>
                  <a:chOff x="0" y="208"/>
                  <a:chExt cx="4546" cy="3094"/>
                </a:xfrm>
              </p:grpSpPr>
              <p:sp>
                <p:nvSpPr>
                  <p:cNvPr id="10261" name="直接连接符 57357"/>
                  <p:cNvSpPr>
                    <a:spLocks noChangeShapeType="1"/>
                  </p:cNvSpPr>
                  <p:nvPr/>
                </p:nvSpPr>
                <p:spPr bwMode="auto">
                  <a:xfrm rot="86770" flipV="1">
                    <a:off x="3015" y="1781"/>
                    <a:ext cx="1260" cy="780"/>
                  </a:xfrm>
                  <a:prstGeom prst="line">
                    <a:avLst/>
                  </a:prstGeom>
                  <a:noFill/>
                  <a:ln w="9525">
                    <a:solidFill>
                      <a:srgbClr val="000000"/>
                    </a:solidFill>
                    <a:round/>
                    <a:tailEnd type="stealth" w="sm" len="lg"/>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90204" pitchFamily="34" charset="0"/>
                      <a:ea typeface="宋体" pitchFamily="2" charset="-122"/>
                    </a:endParaRPr>
                  </a:p>
                </p:txBody>
              </p:sp>
              <p:grpSp>
                <p:nvGrpSpPr>
                  <p:cNvPr id="10262" name="组合 57358"/>
                  <p:cNvGrpSpPr/>
                  <p:nvPr/>
                </p:nvGrpSpPr>
                <p:grpSpPr bwMode="auto">
                  <a:xfrm>
                    <a:off x="0" y="208"/>
                    <a:ext cx="4546" cy="3094"/>
                    <a:chOff x="0" y="208"/>
                    <a:chExt cx="4546" cy="3094"/>
                  </a:xfrm>
                </p:grpSpPr>
                <p:grpSp>
                  <p:nvGrpSpPr>
                    <p:cNvPr id="10263" name="组合 57359"/>
                    <p:cNvGrpSpPr/>
                    <p:nvPr/>
                  </p:nvGrpSpPr>
                  <p:grpSpPr bwMode="auto">
                    <a:xfrm>
                      <a:off x="0" y="208"/>
                      <a:ext cx="1330" cy="1209"/>
                      <a:chOff x="0" y="0"/>
                      <a:chExt cx="1330" cy="1209"/>
                    </a:xfrm>
                  </p:grpSpPr>
                  <p:grpSp>
                    <p:nvGrpSpPr>
                      <p:cNvPr id="10302" name="组合 57360"/>
                      <p:cNvGrpSpPr/>
                      <p:nvPr/>
                    </p:nvGrpSpPr>
                    <p:grpSpPr bwMode="auto">
                      <a:xfrm>
                        <a:off x="252" y="169"/>
                        <a:ext cx="900" cy="780"/>
                        <a:chOff x="0" y="0"/>
                        <a:chExt cx="900" cy="780"/>
                      </a:xfrm>
                    </p:grpSpPr>
                    <p:sp>
                      <p:nvSpPr>
                        <p:cNvPr id="10306" name="直接连接符 57361"/>
                        <p:cNvSpPr>
                          <a:spLocks noChangeShapeType="1"/>
                        </p:cNvSpPr>
                        <p:nvPr/>
                      </p:nvSpPr>
                      <p:spPr bwMode="auto">
                        <a:xfrm>
                          <a:off x="0" y="624"/>
                          <a:ext cx="900" cy="0"/>
                        </a:xfrm>
                        <a:prstGeom prst="line">
                          <a:avLst/>
                        </a:prstGeom>
                        <a:noFill/>
                        <a:ln w="9525">
                          <a:solidFill>
                            <a:srgbClr val="000000"/>
                          </a:solidFill>
                          <a:round/>
                          <a:tailEnd type="stealth" w="sm" len="lg"/>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90204" pitchFamily="34" charset="0"/>
                            <a:ea typeface="宋体" pitchFamily="2" charset="-122"/>
                          </a:endParaRPr>
                        </a:p>
                      </p:txBody>
                    </p:sp>
                    <p:sp>
                      <p:nvSpPr>
                        <p:cNvPr id="10307" name="直接连接符 57362"/>
                        <p:cNvSpPr>
                          <a:spLocks noChangeShapeType="1"/>
                        </p:cNvSpPr>
                        <p:nvPr/>
                      </p:nvSpPr>
                      <p:spPr bwMode="auto">
                        <a:xfrm flipV="1">
                          <a:off x="0" y="0"/>
                          <a:ext cx="720" cy="780"/>
                        </a:xfrm>
                        <a:prstGeom prst="line">
                          <a:avLst/>
                        </a:prstGeom>
                        <a:noFill/>
                        <a:ln w="9525">
                          <a:solidFill>
                            <a:srgbClr val="000000"/>
                          </a:solidFill>
                          <a:round/>
                          <a:tailEnd type="stealth" w="sm" len="lg"/>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90204" pitchFamily="34" charset="0"/>
                            <a:ea typeface="宋体" pitchFamily="2" charset="-122"/>
                          </a:endParaRPr>
                        </a:p>
                      </p:txBody>
                    </p:sp>
                    <p:sp>
                      <p:nvSpPr>
                        <p:cNvPr id="10308" name="直接连接符 57363"/>
                        <p:cNvSpPr>
                          <a:spLocks noChangeShapeType="1"/>
                        </p:cNvSpPr>
                        <p:nvPr/>
                      </p:nvSpPr>
                      <p:spPr bwMode="auto">
                        <a:xfrm>
                          <a:off x="141" y="0"/>
                          <a:ext cx="0" cy="780"/>
                        </a:xfrm>
                        <a:prstGeom prst="line">
                          <a:avLst/>
                        </a:prstGeom>
                        <a:noFill/>
                        <a:ln w="9525">
                          <a:solidFill>
                            <a:srgbClr val="000000"/>
                          </a:solidFill>
                          <a:round/>
                          <a:headEnd type="stealth" w="sm" len="lg"/>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90204" pitchFamily="34" charset="0"/>
                            <a:ea typeface="宋体" pitchFamily="2" charset="-122"/>
                          </a:endParaRPr>
                        </a:p>
                      </p:txBody>
                    </p:sp>
                  </p:grpSp>
                  <p:sp>
                    <p:nvSpPr>
                      <p:cNvPr id="10303" name="文本框 57364"/>
                      <p:cNvSpPr txBox="1">
                        <a:spLocks noChangeArrowheads="1"/>
                      </p:cNvSpPr>
                      <p:nvPr/>
                    </p:nvSpPr>
                    <p:spPr bwMode="auto">
                      <a:xfrm>
                        <a:off x="0" y="0"/>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tx1"/>
                          </a:buClr>
                          <a:buFont typeface="Wingdings" panose="05000000000000000000" pitchFamily="2" charset="2"/>
                          <a:buChar char="•"/>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9pPr>
                      </a:lstStyle>
                      <a:p>
                        <a:pPr algn="just" eaLnBrk="0" fontAlgn="base" hangingPunct="0">
                          <a:spcBef>
                            <a:spcPct val="0"/>
                          </a:spcBef>
                          <a:spcAft>
                            <a:spcPct val="0"/>
                          </a:spcAft>
                          <a:buClrTx/>
                          <a:buFont typeface="Arial" panose="020B0604020202090204" pitchFamily="34" charset="0"/>
                          <a:buNone/>
                        </a:pPr>
                        <a:r>
                          <a:rPr lang="en-US" altLang="zh-CN" sz="1600" i="1" smtClean="0">
                            <a:solidFill>
                              <a:srgbClr val="000000"/>
                            </a:solidFill>
                            <a:latin typeface="Times New Roman" panose="02020603050405020304" pitchFamily="18" charset="0"/>
                            <a:ea typeface="宋体" pitchFamily="2" charset="-122"/>
                          </a:rPr>
                          <a:t>Z</a:t>
                        </a:r>
                        <a:r>
                          <a:rPr lang="en-US" altLang="zh-CN" sz="1600" i="1" baseline="-25000" smtClean="0">
                            <a:solidFill>
                              <a:srgbClr val="000000"/>
                            </a:solidFill>
                            <a:latin typeface="Times New Roman" panose="02020603050405020304" pitchFamily="18" charset="0"/>
                            <a:ea typeface="宋体" pitchFamily="2" charset="-122"/>
                          </a:rPr>
                          <a:t>w</a:t>
                        </a:r>
                        <a:endParaRPr lang="en-US" altLang="zh-CN" sz="1600" smtClean="0">
                          <a:solidFill>
                            <a:srgbClr val="000000"/>
                          </a:solidFill>
                          <a:latin typeface="Times New Roman" panose="02020603050405020304" pitchFamily="18" charset="0"/>
                          <a:ea typeface="宋体" pitchFamily="2" charset="-122"/>
                        </a:endParaRPr>
                      </a:p>
                    </p:txBody>
                  </p:sp>
                  <p:sp>
                    <p:nvSpPr>
                      <p:cNvPr id="10304" name="文本框 57365"/>
                      <p:cNvSpPr txBox="1">
                        <a:spLocks noChangeArrowheads="1"/>
                      </p:cNvSpPr>
                      <p:nvPr/>
                    </p:nvSpPr>
                    <p:spPr bwMode="auto">
                      <a:xfrm>
                        <a:off x="764" y="182"/>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tx1"/>
                          </a:buClr>
                          <a:buFont typeface="Wingdings" panose="05000000000000000000" pitchFamily="2" charset="2"/>
                          <a:buChar char="•"/>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9pPr>
                      </a:lstStyle>
                      <a:p>
                        <a:pPr algn="just" eaLnBrk="0" fontAlgn="base" hangingPunct="0">
                          <a:spcBef>
                            <a:spcPct val="0"/>
                          </a:spcBef>
                          <a:spcAft>
                            <a:spcPct val="0"/>
                          </a:spcAft>
                          <a:buClrTx/>
                          <a:buFont typeface="Arial" panose="020B0604020202090204" pitchFamily="34" charset="0"/>
                          <a:buNone/>
                        </a:pPr>
                        <a:r>
                          <a:rPr lang="en-US" altLang="zh-CN" sz="1600" i="1" smtClean="0">
                            <a:solidFill>
                              <a:srgbClr val="000000"/>
                            </a:solidFill>
                            <a:latin typeface="Times New Roman" panose="02020603050405020304" pitchFamily="18" charset="0"/>
                            <a:ea typeface="宋体" pitchFamily="2" charset="-122"/>
                          </a:rPr>
                          <a:t>Y</a:t>
                        </a:r>
                        <a:r>
                          <a:rPr lang="en-US" altLang="zh-CN" sz="1600" i="1" baseline="-25000" smtClean="0">
                            <a:solidFill>
                              <a:srgbClr val="000000"/>
                            </a:solidFill>
                            <a:latin typeface="Times New Roman" panose="02020603050405020304" pitchFamily="18" charset="0"/>
                            <a:ea typeface="宋体" pitchFamily="2" charset="-122"/>
                          </a:rPr>
                          <a:t>w</a:t>
                        </a:r>
                        <a:endParaRPr lang="en-US" altLang="zh-CN" sz="1600" smtClean="0">
                          <a:solidFill>
                            <a:srgbClr val="000000"/>
                          </a:solidFill>
                          <a:latin typeface="Times New Roman" panose="02020603050405020304" pitchFamily="18" charset="0"/>
                          <a:ea typeface="宋体" pitchFamily="2" charset="-122"/>
                        </a:endParaRPr>
                      </a:p>
                    </p:txBody>
                  </p:sp>
                  <p:sp>
                    <p:nvSpPr>
                      <p:cNvPr id="10305" name="文本框 57366"/>
                      <p:cNvSpPr txBox="1">
                        <a:spLocks noChangeArrowheads="1"/>
                      </p:cNvSpPr>
                      <p:nvPr/>
                    </p:nvSpPr>
                    <p:spPr bwMode="auto">
                      <a:xfrm>
                        <a:off x="790" y="741"/>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tx1"/>
                          </a:buClr>
                          <a:buFont typeface="Wingdings" panose="05000000000000000000" pitchFamily="2" charset="2"/>
                          <a:buChar char="•"/>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9pPr>
                      </a:lstStyle>
                      <a:p>
                        <a:pPr algn="just" eaLnBrk="0" fontAlgn="base" hangingPunct="0">
                          <a:spcBef>
                            <a:spcPct val="0"/>
                          </a:spcBef>
                          <a:spcAft>
                            <a:spcPct val="0"/>
                          </a:spcAft>
                          <a:buClrTx/>
                          <a:buFont typeface="Arial" panose="020B0604020202090204" pitchFamily="34" charset="0"/>
                          <a:buNone/>
                        </a:pPr>
                        <a:r>
                          <a:rPr lang="en-US" altLang="zh-CN" sz="1600" i="1" smtClean="0">
                            <a:solidFill>
                              <a:srgbClr val="000000"/>
                            </a:solidFill>
                            <a:latin typeface="Times New Roman" panose="02020603050405020304" pitchFamily="18" charset="0"/>
                            <a:ea typeface="宋体" pitchFamily="2" charset="-122"/>
                          </a:rPr>
                          <a:t>X</a:t>
                        </a:r>
                        <a:r>
                          <a:rPr lang="en-US" altLang="zh-CN" sz="1600" i="1" baseline="-25000" smtClean="0">
                            <a:solidFill>
                              <a:srgbClr val="000000"/>
                            </a:solidFill>
                            <a:latin typeface="Times New Roman" panose="02020603050405020304" pitchFamily="18" charset="0"/>
                            <a:ea typeface="宋体" pitchFamily="2" charset="-122"/>
                          </a:rPr>
                          <a:t>w</a:t>
                        </a:r>
                        <a:endParaRPr lang="en-US" altLang="zh-CN" sz="1600" smtClean="0">
                          <a:solidFill>
                            <a:srgbClr val="000000"/>
                          </a:solidFill>
                          <a:latin typeface="Times New Roman" panose="02020603050405020304" pitchFamily="18" charset="0"/>
                          <a:ea typeface="宋体" pitchFamily="2" charset="-122"/>
                        </a:endParaRPr>
                      </a:p>
                    </p:txBody>
                  </p:sp>
                </p:grpSp>
                <p:grpSp>
                  <p:nvGrpSpPr>
                    <p:cNvPr id="10264" name="组合 57367"/>
                    <p:cNvGrpSpPr/>
                    <p:nvPr/>
                  </p:nvGrpSpPr>
                  <p:grpSpPr bwMode="auto">
                    <a:xfrm>
                      <a:off x="278" y="377"/>
                      <a:ext cx="4268" cy="2925"/>
                      <a:chOff x="0" y="377"/>
                      <a:chExt cx="4268" cy="2925"/>
                    </a:xfrm>
                  </p:grpSpPr>
                  <p:grpSp>
                    <p:nvGrpSpPr>
                      <p:cNvPr id="10265" name="组合 57368"/>
                      <p:cNvGrpSpPr/>
                      <p:nvPr/>
                    </p:nvGrpSpPr>
                    <p:grpSpPr bwMode="auto">
                      <a:xfrm>
                        <a:off x="2529" y="1118"/>
                        <a:ext cx="1085" cy="1248"/>
                        <a:chOff x="0" y="0"/>
                        <a:chExt cx="1085" cy="1248"/>
                      </a:xfrm>
                    </p:grpSpPr>
                    <p:sp>
                      <p:nvSpPr>
                        <p:cNvPr id="10298" name="直接连接符 57369"/>
                        <p:cNvSpPr>
                          <a:spLocks noChangeShapeType="1"/>
                        </p:cNvSpPr>
                        <p:nvPr/>
                      </p:nvSpPr>
                      <p:spPr bwMode="auto">
                        <a:xfrm flipV="1">
                          <a:off x="0" y="0"/>
                          <a:ext cx="1080" cy="62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90204" pitchFamily="34" charset="0"/>
                            <a:ea typeface="宋体" pitchFamily="2" charset="-122"/>
                          </a:endParaRPr>
                        </a:p>
                      </p:txBody>
                    </p:sp>
                    <p:sp>
                      <p:nvSpPr>
                        <p:cNvPr id="10299" name="直接连接符 57370"/>
                        <p:cNvSpPr>
                          <a:spLocks noChangeShapeType="1"/>
                        </p:cNvSpPr>
                        <p:nvPr/>
                      </p:nvSpPr>
                      <p:spPr bwMode="auto">
                        <a:xfrm>
                          <a:off x="0" y="624"/>
                          <a:ext cx="0" cy="62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90204" pitchFamily="34" charset="0"/>
                            <a:ea typeface="宋体" pitchFamily="2" charset="-122"/>
                          </a:endParaRPr>
                        </a:p>
                      </p:txBody>
                    </p:sp>
                    <p:sp>
                      <p:nvSpPr>
                        <p:cNvPr id="10300" name="直接连接符 57371"/>
                        <p:cNvSpPr>
                          <a:spLocks noChangeShapeType="1"/>
                        </p:cNvSpPr>
                        <p:nvPr/>
                      </p:nvSpPr>
                      <p:spPr bwMode="auto">
                        <a:xfrm flipV="1">
                          <a:off x="0" y="624"/>
                          <a:ext cx="1080" cy="62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90204" pitchFamily="34" charset="0"/>
                            <a:ea typeface="宋体" pitchFamily="2" charset="-122"/>
                          </a:endParaRPr>
                        </a:p>
                      </p:txBody>
                    </p:sp>
                    <p:sp>
                      <p:nvSpPr>
                        <p:cNvPr id="10301" name="直接连接符 57372"/>
                        <p:cNvSpPr>
                          <a:spLocks noChangeShapeType="1"/>
                        </p:cNvSpPr>
                        <p:nvPr/>
                      </p:nvSpPr>
                      <p:spPr bwMode="auto">
                        <a:xfrm>
                          <a:off x="1085" y="6"/>
                          <a:ext cx="0" cy="62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90204" pitchFamily="34" charset="0"/>
                            <a:ea typeface="宋体" pitchFamily="2" charset="-122"/>
                          </a:endParaRPr>
                        </a:p>
                      </p:txBody>
                    </p:sp>
                  </p:grpSp>
                  <p:grpSp>
                    <p:nvGrpSpPr>
                      <p:cNvPr id="10266" name="组合 57373"/>
                      <p:cNvGrpSpPr/>
                      <p:nvPr/>
                    </p:nvGrpSpPr>
                    <p:grpSpPr bwMode="auto">
                      <a:xfrm>
                        <a:off x="0" y="377"/>
                        <a:ext cx="4268" cy="2925"/>
                        <a:chOff x="0" y="377"/>
                        <a:chExt cx="4268" cy="2925"/>
                      </a:xfrm>
                    </p:grpSpPr>
                    <p:sp>
                      <p:nvSpPr>
                        <p:cNvPr id="10267" name="直接连接符 57374"/>
                        <p:cNvSpPr>
                          <a:spLocks noChangeShapeType="1"/>
                        </p:cNvSpPr>
                        <p:nvPr/>
                      </p:nvSpPr>
                      <p:spPr bwMode="auto">
                        <a:xfrm flipV="1">
                          <a:off x="154" y="1391"/>
                          <a:ext cx="1620" cy="1248"/>
                        </a:xfrm>
                        <a:prstGeom prst="line">
                          <a:avLst/>
                        </a:prstGeom>
                        <a:noFill/>
                        <a:ln w="9525">
                          <a:solidFill>
                            <a:srgbClr val="000000"/>
                          </a:solidFill>
                          <a:round/>
                          <a:tailEnd type="stealth" w="sm" len="lg"/>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90204" pitchFamily="34" charset="0"/>
                            <a:ea typeface="宋体" pitchFamily="2" charset="-122"/>
                          </a:endParaRPr>
                        </a:p>
                      </p:txBody>
                    </p:sp>
                    <p:grpSp>
                      <p:nvGrpSpPr>
                        <p:cNvPr id="10268" name="组合 57375"/>
                        <p:cNvGrpSpPr/>
                        <p:nvPr/>
                      </p:nvGrpSpPr>
                      <p:grpSpPr bwMode="auto">
                        <a:xfrm>
                          <a:off x="0" y="377"/>
                          <a:ext cx="4268" cy="2925"/>
                          <a:chOff x="0" y="377"/>
                          <a:chExt cx="4268" cy="2925"/>
                        </a:xfrm>
                      </p:grpSpPr>
                      <p:grpSp>
                        <p:nvGrpSpPr>
                          <p:cNvPr id="10269" name="组合 57376"/>
                          <p:cNvGrpSpPr/>
                          <p:nvPr/>
                        </p:nvGrpSpPr>
                        <p:grpSpPr bwMode="auto">
                          <a:xfrm>
                            <a:off x="536" y="1469"/>
                            <a:ext cx="1086" cy="1111"/>
                            <a:chOff x="0" y="0"/>
                            <a:chExt cx="1086" cy="1111"/>
                          </a:xfrm>
                        </p:grpSpPr>
                        <p:sp>
                          <p:nvSpPr>
                            <p:cNvPr id="10294" name="直接连接符 57377"/>
                            <p:cNvSpPr>
                              <a:spLocks noChangeShapeType="1"/>
                            </p:cNvSpPr>
                            <p:nvPr/>
                          </p:nvSpPr>
                          <p:spPr bwMode="auto">
                            <a:xfrm>
                              <a:off x="0" y="0"/>
                              <a:ext cx="0" cy="78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90204" pitchFamily="34" charset="0"/>
                                <a:ea typeface="宋体" pitchFamily="2" charset="-122"/>
                              </a:endParaRPr>
                            </a:p>
                          </p:txBody>
                        </p:sp>
                        <p:sp>
                          <p:nvSpPr>
                            <p:cNvPr id="10295" name="直接连接符 57378"/>
                            <p:cNvSpPr>
                              <a:spLocks noChangeShapeType="1"/>
                            </p:cNvSpPr>
                            <p:nvPr/>
                          </p:nvSpPr>
                          <p:spPr bwMode="auto">
                            <a:xfrm>
                              <a:off x="0" y="0"/>
                              <a:ext cx="1080" cy="31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90204" pitchFamily="34" charset="0"/>
                                <a:ea typeface="宋体" pitchFamily="2" charset="-122"/>
                              </a:endParaRPr>
                            </a:p>
                          </p:txBody>
                        </p:sp>
                        <p:sp>
                          <p:nvSpPr>
                            <p:cNvPr id="10296" name="直接连接符 57379"/>
                            <p:cNvSpPr>
                              <a:spLocks noChangeShapeType="1"/>
                            </p:cNvSpPr>
                            <p:nvPr/>
                          </p:nvSpPr>
                          <p:spPr bwMode="auto">
                            <a:xfrm>
                              <a:off x="1085" y="331"/>
                              <a:ext cx="0" cy="78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90204" pitchFamily="34" charset="0"/>
                                <a:ea typeface="宋体" pitchFamily="2" charset="-122"/>
                              </a:endParaRPr>
                            </a:p>
                          </p:txBody>
                        </p:sp>
                        <p:sp>
                          <p:nvSpPr>
                            <p:cNvPr id="10297" name="直接连接符 57380"/>
                            <p:cNvSpPr>
                              <a:spLocks noChangeShapeType="1"/>
                            </p:cNvSpPr>
                            <p:nvPr/>
                          </p:nvSpPr>
                          <p:spPr bwMode="auto">
                            <a:xfrm>
                              <a:off x="6" y="786"/>
                              <a:ext cx="1080" cy="31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90204" pitchFamily="34" charset="0"/>
                                <a:ea typeface="宋体" pitchFamily="2" charset="-122"/>
                              </a:endParaRPr>
                            </a:p>
                          </p:txBody>
                        </p:sp>
                      </p:grpSp>
                      <p:grpSp>
                        <p:nvGrpSpPr>
                          <p:cNvPr id="10270" name="组合 57381"/>
                          <p:cNvGrpSpPr/>
                          <p:nvPr/>
                        </p:nvGrpSpPr>
                        <p:grpSpPr bwMode="auto">
                          <a:xfrm>
                            <a:off x="193" y="2080"/>
                            <a:ext cx="1260" cy="780"/>
                            <a:chOff x="0" y="0"/>
                            <a:chExt cx="1260" cy="780"/>
                          </a:xfrm>
                        </p:grpSpPr>
                        <p:sp>
                          <p:nvSpPr>
                            <p:cNvPr id="10292" name="直接连接符 57382"/>
                            <p:cNvSpPr>
                              <a:spLocks noChangeShapeType="1"/>
                            </p:cNvSpPr>
                            <p:nvPr/>
                          </p:nvSpPr>
                          <p:spPr bwMode="auto">
                            <a:xfrm rot="-182871">
                              <a:off x="0" y="286"/>
                              <a:ext cx="1260" cy="468"/>
                            </a:xfrm>
                            <a:prstGeom prst="line">
                              <a:avLst/>
                            </a:prstGeom>
                            <a:noFill/>
                            <a:ln w="9525">
                              <a:solidFill>
                                <a:srgbClr val="000000"/>
                              </a:solidFill>
                              <a:round/>
                              <a:tailEnd type="stealth" w="sm" len="lg"/>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90204" pitchFamily="34" charset="0"/>
                                <a:ea typeface="宋体" pitchFamily="2" charset="-122"/>
                              </a:endParaRPr>
                            </a:p>
                          </p:txBody>
                        </p:sp>
                        <p:sp>
                          <p:nvSpPr>
                            <p:cNvPr id="10293" name="直接连接符 57383"/>
                            <p:cNvSpPr>
                              <a:spLocks noChangeShapeType="1"/>
                            </p:cNvSpPr>
                            <p:nvPr/>
                          </p:nvSpPr>
                          <p:spPr bwMode="auto">
                            <a:xfrm>
                              <a:off x="180" y="0"/>
                              <a:ext cx="0" cy="780"/>
                            </a:xfrm>
                            <a:prstGeom prst="line">
                              <a:avLst/>
                            </a:prstGeom>
                            <a:noFill/>
                            <a:ln w="9525">
                              <a:solidFill>
                                <a:srgbClr val="000000"/>
                              </a:solidFill>
                              <a:round/>
                              <a:tailEnd type="stealth" w="sm" len="lg"/>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90204" pitchFamily="34" charset="0"/>
                                <a:ea typeface="宋体" pitchFamily="2" charset="-122"/>
                              </a:endParaRPr>
                            </a:p>
                          </p:txBody>
                        </p:sp>
                      </p:grpSp>
                      <p:sp>
                        <p:nvSpPr>
                          <p:cNvPr id="10271" name="直接连接符 57384"/>
                          <p:cNvSpPr>
                            <a:spLocks noChangeShapeType="1"/>
                          </p:cNvSpPr>
                          <p:nvPr/>
                        </p:nvSpPr>
                        <p:spPr bwMode="auto">
                          <a:xfrm flipV="1">
                            <a:off x="373" y="377"/>
                            <a:ext cx="1941" cy="208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90204" pitchFamily="34" charset="0"/>
                              <a:ea typeface="宋体" pitchFamily="2" charset="-122"/>
                            </a:endParaRPr>
                          </a:p>
                        </p:txBody>
                      </p:sp>
                      <p:sp>
                        <p:nvSpPr>
                          <p:cNvPr id="10272" name="直接连接符 57385"/>
                          <p:cNvSpPr>
                            <a:spLocks noChangeShapeType="1"/>
                          </p:cNvSpPr>
                          <p:nvPr/>
                        </p:nvSpPr>
                        <p:spPr bwMode="auto">
                          <a:xfrm>
                            <a:off x="2264" y="403"/>
                            <a:ext cx="1440" cy="156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90204" pitchFamily="34" charset="0"/>
                              <a:ea typeface="宋体" pitchFamily="2" charset="-122"/>
                            </a:endParaRPr>
                          </a:p>
                        </p:txBody>
                      </p:sp>
                      <p:sp>
                        <p:nvSpPr>
                          <p:cNvPr id="10273" name="直接连接符 57386"/>
                          <p:cNvSpPr>
                            <a:spLocks noChangeShapeType="1"/>
                          </p:cNvSpPr>
                          <p:nvPr/>
                        </p:nvSpPr>
                        <p:spPr bwMode="auto">
                          <a:xfrm rot="250822" flipH="1" flipV="1">
                            <a:off x="2491" y="1404"/>
                            <a:ext cx="1440" cy="624"/>
                          </a:xfrm>
                          <a:prstGeom prst="line">
                            <a:avLst/>
                          </a:prstGeom>
                          <a:noFill/>
                          <a:ln w="9525">
                            <a:solidFill>
                              <a:srgbClr val="000000"/>
                            </a:solidFill>
                            <a:round/>
                            <a:tailEnd type="stealth" w="sm" len="lg"/>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90204" pitchFamily="34" charset="0"/>
                              <a:ea typeface="宋体" pitchFamily="2" charset="-122"/>
                            </a:endParaRPr>
                          </a:p>
                        </p:txBody>
                      </p:sp>
                      <p:sp>
                        <p:nvSpPr>
                          <p:cNvPr id="10274" name="直接连接符 57387"/>
                          <p:cNvSpPr>
                            <a:spLocks noChangeShapeType="1"/>
                          </p:cNvSpPr>
                          <p:nvPr/>
                        </p:nvSpPr>
                        <p:spPr bwMode="auto">
                          <a:xfrm flipH="1" flipV="1">
                            <a:off x="1542" y="1196"/>
                            <a:ext cx="2160" cy="78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90204" pitchFamily="34" charset="0"/>
                              <a:ea typeface="宋体" pitchFamily="2" charset="-122"/>
                            </a:endParaRPr>
                          </a:p>
                        </p:txBody>
                      </p:sp>
                      <p:sp>
                        <p:nvSpPr>
                          <p:cNvPr id="10275" name="直接连接符 57388"/>
                          <p:cNvSpPr>
                            <a:spLocks noChangeShapeType="1"/>
                          </p:cNvSpPr>
                          <p:nvPr/>
                        </p:nvSpPr>
                        <p:spPr bwMode="auto">
                          <a:xfrm>
                            <a:off x="540" y="1716"/>
                            <a:ext cx="1080" cy="46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90204" pitchFamily="34" charset="0"/>
                              <a:ea typeface="宋体" pitchFamily="2" charset="-122"/>
                            </a:endParaRPr>
                          </a:p>
                        </p:txBody>
                      </p:sp>
                      <p:sp>
                        <p:nvSpPr>
                          <p:cNvPr id="10276" name="直接连接符 57389"/>
                          <p:cNvSpPr>
                            <a:spLocks noChangeShapeType="1"/>
                          </p:cNvSpPr>
                          <p:nvPr/>
                        </p:nvSpPr>
                        <p:spPr bwMode="auto">
                          <a:xfrm flipV="1">
                            <a:off x="2533" y="1313"/>
                            <a:ext cx="1080" cy="78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mtClean="0">
                              <a:solidFill>
                                <a:srgbClr val="000000"/>
                              </a:solidFill>
                              <a:latin typeface="Arial" panose="020B0604020202090204" pitchFamily="34" charset="0"/>
                              <a:ea typeface="宋体" pitchFamily="2" charset="-122"/>
                            </a:endParaRPr>
                          </a:p>
                        </p:txBody>
                      </p:sp>
                      <p:sp>
                        <p:nvSpPr>
                          <p:cNvPr id="10277" name="椭圆 57390"/>
                          <p:cNvSpPr>
                            <a:spLocks noChangeArrowheads="1"/>
                          </p:cNvSpPr>
                          <p:nvPr/>
                        </p:nvSpPr>
                        <p:spPr bwMode="auto">
                          <a:xfrm>
                            <a:off x="874" y="1846"/>
                            <a:ext cx="57" cy="57"/>
                          </a:xfrm>
                          <a:prstGeom prst="ellipse">
                            <a:avLst/>
                          </a:prstGeom>
                          <a:solidFill>
                            <a:srgbClr val="000000"/>
                          </a:solidFill>
                          <a:ln w="9525">
                            <a:solidFill>
                              <a:srgbClr val="000000"/>
                            </a:solidFill>
                            <a:round/>
                          </a:ln>
                        </p:spPr>
                        <p:txBody>
                          <a:bodyPr/>
                          <a:lstStyle>
                            <a:lvl1pPr>
                              <a:spcBef>
                                <a:spcPct val="20000"/>
                              </a:spcBef>
                              <a:buClr>
                                <a:schemeClr val="hlink"/>
                              </a:buClr>
                              <a:buFont typeface="Wingdings" panose="05000000000000000000" pitchFamily="2" charset="2"/>
                              <a:buChar char="v"/>
                              <a:defRPr sz="28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tx1"/>
                              </a:buClr>
                              <a:buFont typeface="Wingdings" panose="05000000000000000000" pitchFamily="2" charset="2"/>
                              <a:buChar char="•"/>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9pPr>
                          </a:lstStyle>
                          <a:p>
                            <a:pPr fontAlgn="base">
                              <a:spcBef>
                                <a:spcPct val="0"/>
                              </a:spcBef>
                              <a:spcAft>
                                <a:spcPct val="0"/>
                              </a:spcAft>
                              <a:buClrTx/>
                              <a:buFont typeface="Arial" panose="020B0604020202090204" pitchFamily="34" charset="0"/>
                              <a:buNone/>
                            </a:pPr>
                            <a:endParaRPr lang="zh-CN" altLang="en-US" sz="1800" smtClean="0">
                              <a:solidFill>
                                <a:srgbClr val="000000"/>
                              </a:solidFill>
                              <a:latin typeface="Arial" panose="020B0604020202090204" pitchFamily="34" charset="0"/>
                              <a:ea typeface="宋体" pitchFamily="2" charset="-122"/>
                            </a:endParaRPr>
                          </a:p>
                        </p:txBody>
                      </p:sp>
                      <p:grpSp>
                        <p:nvGrpSpPr>
                          <p:cNvPr id="10278" name="组合 57391"/>
                          <p:cNvGrpSpPr/>
                          <p:nvPr/>
                        </p:nvGrpSpPr>
                        <p:grpSpPr bwMode="auto">
                          <a:xfrm>
                            <a:off x="0" y="897"/>
                            <a:ext cx="4268" cy="2405"/>
                            <a:chOff x="0" y="897"/>
                            <a:chExt cx="4268" cy="2405"/>
                          </a:xfrm>
                        </p:grpSpPr>
                        <p:sp>
                          <p:nvSpPr>
                            <p:cNvPr id="10279" name="文本框 57393"/>
                            <p:cNvSpPr txBox="1">
                              <a:spLocks noChangeArrowheads="1"/>
                            </p:cNvSpPr>
                            <p:nvPr/>
                          </p:nvSpPr>
                          <p:spPr bwMode="auto">
                            <a:xfrm>
                              <a:off x="1195" y="923"/>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tx1"/>
                                </a:buClr>
                                <a:buFont typeface="Wingdings" panose="05000000000000000000" pitchFamily="2" charset="2"/>
                                <a:buChar char="•"/>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9pPr>
                            </a:lstStyle>
                            <a:p>
                              <a:pPr algn="just" eaLnBrk="0" fontAlgn="base" hangingPunct="0">
                                <a:spcBef>
                                  <a:spcPct val="0"/>
                                </a:spcBef>
                                <a:spcAft>
                                  <a:spcPct val="0"/>
                                </a:spcAft>
                                <a:buClrTx/>
                                <a:buFont typeface="Arial" panose="020B0604020202090204" pitchFamily="34" charset="0"/>
                                <a:buNone/>
                              </a:pPr>
                              <a:r>
                                <a:rPr lang="en-US" altLang="zh-CN" sz="1600" i="1" smtClean="0">
                                  <a:solidFill>
                                    <a:srgbClr val="000000"/>
                                  </a:solidFill>
                                  <a:latin typeface="Times New Roman" panose="02020603050405020304" pitchFamily="18" charset="0"/>
                                  <a:ea typeface="宋体" pitchFamily="2" charset="-122"/>
                                </a:rPr>
                                <a:t>P’</a:t>
                              </a:r>
                              <a:endParaRPr lang="en-US" altLang="zh-CN" sz="1600" i="1" smtClean="0">
                                <a:solidFill>
                                  <a:srgbClr val="000000"/>
                                </a:solidFill>
                                <a:latin typeface="Times New Roman" panose="02020603050405020304" pitchFamily="18" charset="0"/>
                                <a:ea typeface="宋体" pitchFamily="2" charset="-122"/>
                              </a:endParaRPr>
                            </a:p>
                          </p:txBody>
                        </p:sp>
                        <p:sp>
                          <p:nvSpPr>
                            <p:cNvPr id="10280" name="文本框 57394"/>
                            <p:cNvSpPr txBox="1">
                              <a:spLocks noChangeArrowheads="1"/>
                            </p:cNvSpPr>
                            <p:nvPr/>
                          </p:nvSpPr>
                          <p:spPr bwMode="auto">
                            <a:xfrm>
                              <a:off x="1054" y="2717"/>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tx1"/>
                                </a:buClr>
                                <a:buFont typeface="Wingdings" panose="05000000000000000000" pitchFamily="2" charset="2"/>
                                <a:buChar char="•"/>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9pPr>
                            </a:lstStyle>
                            <a:p>
                              <a:pPr algn="just" eaLnBrk="0" fontAlgn="base" hangingPunct="0">
                                <a:spcBef>
                                  <a:spcPct val="0"/>
                                </a:spcBef>
                                <a:spcAft>
                                  <a:spcPct val="0"/>
                                </a:spcAft>
                                <a:buClrTx/>
                                <a:buFont typeface="Arial" panose="020B0604020202090204" pitchFamily="34" charset="0"/>
                                <a:buNone/>
                              </a:pPr>
                              <a:r>
                                <a:rPr lang="en-US" altLang="zh-CN" sz="1600" i="1" smtClean="0">
                                  <a:solidFill>
                                    <a:srgbClr val="000000"/>
                                  </a:solidFill>
                                  <a:latin typeface="Times New Roman" panose="02020603050405020304" pitchFamily="18" charset="0"/>
                                  <a:ea typeface="宋体" pitchFamily="2" charset="-122"/>
                                </a:rPr>
                                <a:t>X</a:t>
                              </a:r>
                              <a:r>
                                <a:rPr lang="en-US" altLang="zh-CN" sz="1600" baseline="-25000" smtClean="0">
                                  <a:solidFill>
                                    <a:srgbClr val="000000"/>
                                  </a:solidFill>
                                  <a:latin typeface="Times New Roman" panose="02020603050405020304" pitchFamily="18" charset="0"/>
                                  <a:ea typeface="宋体" pitchFamily="2" charset="-122"/>
                                </a:rPr>
                                <a:t>1</a:t>
                              </a:r>
                              <a:endParaRPr lang="en-US" altLang="zh-CN" sz="1600" smtClean="0">
                                <a:solidFill>
                                  <a:srgbClr val="000000"/>
                                </a:solidFill>
                                <a:latin typeface="Times New Roman" panose="02020603050405020304" pitchFamily="18" charset="0"/>
                                <a:ea typeface="宋体" pitchFamily="2" charset="-122"/>
                              </a:endParaRPr>
                            </a:p>
                          </p:txBody>
                        </p:sp>
                        <p:sp>
                          <p:nvSpPr>
                            <p:cNvPr id="10281" name="文本框 57395"/>
                            <p:cNvSpPr txBox="1">
                              <a:spLocks noChangeArrowheads="1"/>
                            </p:cNvSpPr>
                            <p:nvPr/>
                          </p:nvSpPr>
                          <p:spPr bwMode="auto">
                            <a:xfrm>
                              <a:off x="0" y="2561"/>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tx1"/>
                                </a:buClr>
                                <a:buFont typeface="Wingdings" panose="05000000000000000000" pitchFamily="2" charset="2"/>
                                <a:buChar char="•"/>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9pPr>
                            </a:lstStyle>
                            <a:p>
                              <a:pPr algn="just" eaLnBrk="0" fontAlgn="base" hangingPunct="0">
                                <a:spcBef>
                                  <a:spcPct val="0"/>
                                </a:spcBef>
                                <a:spcAft>
                                  <a:spcPct val="0"/>
                                </a:spcAft>
                                <a:buClrTx/>
                                <a:buFont typeface="Arial" panose="020B0604020202090204" pitchFamily="34" charset="0"/>
                                <a:buNone/>
                              </a:pPr>
                              <a:r>
                                <a:rPr lang="en-US" altLang="zh-CN" sz="1600" i="1" smtClean="0">
                                  <a:solidFill>
                                    <a:srgbClr val="000000"/>
                                  </a:solidFill>
                                  <a:latin typeface="Times New Roman" panose="02020603050405020304" pitchFamily="18" charset="0"/>
                                  <a:ea typeface="宋体" pitchFamily="2" charset="-122"/>
                                </a:rPr>
                                <a:t>Y</a:t>
                              </a:r>
                              <a:r>
                                <a:rPr lang="en-US" altLang="zh-CN" sz="1600" baseline="-25000" smtClean="0">
                                  <a:solidFill>
                                    <a:srgbClr val="000000"/>
                                  </a:solidFill>
                                  <a:latin typeface="Times New Roman" panose="02020603050405020304" pitchFamily="18" charset="0"/>
                                  <a:ea typeface="宋体" pitchFamily="2" charset="-122"/>
                                </a:rPr>
                                <a:t>1</a:t>
                              </a:r>
                              <a:endParaRPr lang="en-US" altLang="zh-CN" sz="1600" smtClean="0">
                                <a:solidFill>
                                  <a:srgbClr val="000000"/>
                                </a:solidFill>
                                <a:latin typeface="Times New Roman" panose="02020603050405020304" pitchFamily="18" charset="0"/>
                                <a:ea typeface="宋体" pitchFamily="2" charset="-122"/>
                              </a:endParaRPr>
                            </a:p>
                          </p:txBody>
                        </p:sp>
                        <p:sp>
                          <p:nvSpPr>
                            <p:cNvPr id="10282" name="文本框 57396"/>
                            <p:cNvSpPr txBox="1">
                              <a:spLocks noChangeArrowheads="1"/>
                            </p:cNvSpPr>
                            <p:nvPr/>
                          </p:nvSpPr>
                          <p:spPr bwMode="auto">
                            <a:xfrm>
                              <a:off x="3728" y="1469"/>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tx1"/>
                                </a:buClr>
                                <a:buFont typeface="Wingdings" panose="05000000000000000000" pitchFamily="2" charset="2"/>
                                <a:buChar char="•"/>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9pPr>
                            </a:lstStyle>
                            <a:p>
                              <a:pPr algn="just" eaLnBrk="0" fontAlgn="base" hangingPunct="0">
                                <a:spcBef>
                                  <a:spcPct val="0"/>
                                </a:spcBef>
                                <a:spcAft>
                                  <a:spcPct val="0"/>
                                </a:spcAft>
                                <a:buClrTx/>
                                <a:buFont typeface="Arial" panose="020B0604020202090204" pitchFamily="34" charset="0"/>
                                <a:buNone/>
                              </a:pPr>
                              <a:r>
                                <a:rPr lang="en-US" altLang="zh-CN" sz="1600" i="1" smtClean="0">
                                  <a:solidFill>
                                    <a:srgbClr val="000000"/>
                                  </a:solidFill>
                                  <a:latin typeface="Times New Roman" panose="02020603050405020304" pitchFamily="18" charset="0"/>
                                  <a:ea typeface="宋体" pitchFamily="2" charset="-122"/>
                                </a:rPr>
                                <a:t>X</a:t>
                              </a:r>
                              <a:r>
                                <a:rPr lang="en-US" altLang="zh-CN" sz="1600" baseline="-25000" smtClean="0">
                                  <a:solidFill>
                                    <a:srgbClr val="000000"/>
                                  </a:solidFill>
                                  <a:latin typeface="Times New Roman" panose="02020603050405020304" pitchFamily="18" charset="0"/>
                                  <a:ea typeface="宋体" pitchFamily="2" charset="-122"/>
                                </a:rPr>
                                <a:t>2</a:t>
                              </a:r>
                              <a:endParaRPr lang="en-US" altLang="zh-CN" sz="1600" smtClean="0">
                                <a:solidFill>
                                  <a:srgbClr val="000000"/>
                                </a:solidFill>
                                <a:latin typeface="Times New Roman" panose="02020603050405020304" pitchFamily="18" charset="0"/>
                                <a:ea typeface="宋体" pitchFamily="2" charset="-122"/>
                              </a:endParaRPr>
                            </a:p>
                          </p:txBody>
                        </p:sp>
                        <p:sp>
                          <p:nvSpPr>
                            <p:cNvPr id="10283" name="文本框 57397"/>
                            <p:cNvSpPr txBox="1">
                              <a:spLocks noChangeArrowheads="1"/>
                            </p:cNvSpPr>
                            <p:nvPr/>
                          </p:nvSpPr>
                          <p:spPr bwMode="auto">
                            <a:xfrm>
                              <a:off x="3650" y="1976"/>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tx1"/>
                                </a:buClr>
                                <a:buFont typeface="Wingdings" panose="05000000000000000000" pitchFamily="2" charset="2"/>
                                <a:buChar char="•"/>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9pPr>
                            </a:lstStyle>
                            <a:p>
                              <a:pPr algn="just" eaLnBrk="0" fontAlgn="base" hangingPunct="0">
                                <a:spcBef>
                                  <a:spcPct val="0"/>
                                </a:spcBef>
                                <a:spcAft>
                                  <a:spcPct val="0"/>
                                </a:spcAft>
                                <a:buClrTx/>
                                <a:buFont typeface="Arial" panose="020B0604020202090204" pitchFamily="34" charset="0"/>
                                <a:buNone/>
                              </a:pPr>
                              <a:r>
                                <a:rPr lang="en-US" altLang="zh-CN" sz="1600" i="1" smtClean="0">
                                  <a:solidFill>
                                    <a:srgbClr val="000000"/>
                                  </a:solidFill>
                                  <a:latin typeface="Times New Roman" panose="02020603050405020304" pitchFamily="18" charset="0"/>
                                  <a:ea typeface="宋体" pitchFamily="2" charset="-122"/>
                                </a:rPr>
                                <a:t>Y</a:t>
                              </a:r>
                              <a:r>
                                <a:rPr lang="en-US" altLang="zh-CN" sz="1600" baseline="-25000" smtClean="0">
                                  <a:solidFill>
                                    <a:srgbClr val="000000"/>
                                  </a:solidFill>
                                  <a:latin typeface="Times New Roman" panose="02020603050405020304" pitchFamily="18" charset="0"/>
                                  <a:ea typeface="宋体" pitchFamily="2" charset="-122"/>
                                </a:rPr>
                                <a:t>2</a:t>
                              </a:r>
                              <a:endParaRPr lang="en-US" altLang="zh-CN" sz="1600" smtClean="0">
                                <a:solidFill>
                                  <a:srgbClr val="000000"/>
                                </a:solidFill>
                                <a:latin typeface="Times New Roman" panose="02020603050405020304" pitchFamily="18" charset="0"/>
                                <a:ea typeface="宋体" pitchFamily="2" charset="-122"/>
                              </a:endParaRPr>
                            </a:p>
                          </p:txBody>
                        </p:sp>
                        <p:sp>
                          <p:nvSpPr>
                            <p:cNvPr id="10284" name="文本框 57398"/>
                            <p:cNvSpPr txBox="1">
                              <a:spLocks noChangeArrowheads="1"/>
                            </p:cNvSpPr>
                            <p:nvPr/>
                          </p:nvSpPr>
                          <p:spPr bwMode="auto">
                            <a:xfrm>
                              <a:off x="2465" y="1053"/>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tx1"/>
                                </a:buClr>
                                <a:buFont typeface="Wingdings" panose="05000000000000000000" pitchFamily="2" charset="2"/>
                                <a:buChar char="•"/>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9pPr>
                            </a:lstStyle>
                            <a:p>
                              <a:pPr algn="just" eaLnBrk="0" fontAlgn="base" hangingPunct="0">
                                <a:spcBef>
                                  <a:spcPct val="0"/>
                                </a:spcBef>
                                <a:spcAft>
                                  <a:spcPct val="0"/>
                                </a:spcAft>
                                <a:buClrTx/>
                                <a:buFont typeface="Arial" panose="020B0604020202090204" pitchFamily="34" charset="0"/>
                                <a:buNone/>
                              </a:pPr>
                              <a:r>
                                <a:rPr lang="en-US" altLang="zh-CN" sz="1600" i="1" smtClean="0">
                                  <a:solidFill>
                                    <a:srgbClr val="000000"/>
                                  </a:solidFill>
                                  <a:latin typeface="Times New Roman" panose="02020603050405020304" pitchFamily="18" charset="0"/>
                                  <a:ea typeface="宋体" pitchFamily="2" charset="-122"/>
                                </a:rPr>
                                <a:t>Z</a:t>
                              </a:r>
                              <a:r>
                                <a:rPr lang="en-US" altLang="zh-CN" sz="1600" baseline="-25000" smtClean="0">
                                  <a:solidFill>
                                    <a:srgbClr val="000000"/>
                                  </a:solidFill>
                                  <a:latin typeface="Times New Roman" panose="02020603050405020304" pitchFamily="18" charset="0"/>
                                  <a:ea typeface="宋体" pitchFamily="2" charset="-122"/>
                                </a:rPr>
                                <a:t>2</a:t>
                              </a:r>
                              <a:endParaRPr lang="en-US" altLang="zh-CN" sz="1600" smtClean="0">
                                <a:solidFill>
                                  <a:srgbClr val="000000"/>
                                </a:solidFill>
                                <a:latin typeface="Times New Roman" panose="02020603050405020304" pitchFamily="18" charset="0"/>
                                <a:ea typeface="宋体" pitchFamily="2" charset="-122"/>
                              </a:endParaRPr>
                            </a:p>
                          </p:txBody>
                        </p:sp>
                        <p:sp>
                          <p:nvSpPr>
                            <p:cNvPr id="10285" name="文本框 57399"/>
                            <p:cNvSpPr txBox="1">
                              <a:spLocks noChangeArrowheads="1"/>
                            </p:cNvSpPr>
                            <p:nvPr/>
                          </p:nvSpPr>
                          <p:spPr bwMode="auto">
                            <a:xfrm>
                              <a:off x="1388" y="1092"/>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tx1"/>
                                </a:buClr>
                                <a:buFont typeface="Wingdings" panose="05000000000000000000" pitchFamily="2" charset="2"/>
                                <a:buChar char="•"/>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9pPr>
                            </a:lstStyle>
                            <a:p>
                              <a:pPr algn="just" eaLnBrk="0" fontAlgn="base" hangingPunct="0">
                                <a:spcBef>
                                  <a:spcPct val="0"/>
                                </a:spcBef>
                                <a:spcAft>
                                  <a:spcPct val="0"/>
                                </a:spcAft>
                                <a:buClrTx/>
                                <a:buFont typeface="Arial" panose="020B0604020202090204" pitchFamily="34" charset="0"/>
                                <a:buNone/>
                              </a:pPr>
                              <a:r>
                                <a:rPr lang="en-US" altLang="zh-CN" sz="1600" i="1" smtClean="0">
                                  <a:solidFill>
                                    <a:srgbClr val="000000"/>
                                  </a:solidFill>
                                  <a:latin typeface="Times New Roman" panose="02020603050405020304" pitchFamily="18" charset="0"/>
                                  <a:ea typeface="宋体" pitchFamily="2" charset="-122"/>
                                </a:rPr>
                                <a:t>Z</a:t>
                              </a:r>
                              <a:r>
                                <a:rPr lang="en-US" altLang="zh-CN" sz="1600" baseline="-25000" smtClean="0">
                                  <a:solidFill>
                                    <a:srgbClr val="000000"/>
                                  </a:solidFill>
                                  <a:latin typeface="Times New Roman" panose="02020603050405020304" pitchFamily="18" charset="0"/>
                                  <a:ea typeface="宋体" pitchFamily="2" charset="-122"/>
                                </a:rPr>
                                <a:t>1</a:t>
                              </a:r>
                              <a:endParaRPr lang="en-US" altLang="zh-CN" sz="1600" smtClean="0">
                                <a:solidFill>
                                  <a:srgbClr val="000000"/>
                                </a:solidFill>
                                <a:latin typeface="Times New Roman" panose="02020603050405020304" pitchFamily="18" charset="0"/>
                                <a:ea typeface="宋体" pitchFamily="2" charset="-122"/>
                              </a:endParaRPr>
                            </a:p>
                          </p:txBody>
                        </p:sp>
                        <p:sp>
                          <p:nvSpPr>
                            <p:cNvPr id="10286" name="文本框 57400"/>
                            <p:cNvSpPr txBox="1">
                              <a:spLocks noChangeArrowheads="1"/>
                            </p:cNvSpPr>
                            <p:nvPr/>
                          </p:nvSpPr>
                          <p:spPr bwMode="auto">
                            <a:xfrm>
                              <a:off x="605" y="283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tx1"/>
                                </a:buClr>
                                <a:buFont typeface="Wingdings" panose="05000000000000000000" pitchFamily="2" charset="2"/>
                                <a:buChar char="•"/>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9pPr>
                            </a:lstStyle>
                            <a:p>
                              <a:pPr algn="just" eaLnBrk="0" fontAlgn="base" hangingPunct="0">
                                <a:spcBef>
                                  <a:spcPct val="0"/>
                                </a:spcBef>
                                <a:spcAft>
                                  <a:spcPct val="0"/>
                                </a:spcAft>
                                <a:buClrTx/>
                                <a:buFont typeface="Arial" panose="020B0604020202090204" pitchFamily="34" charset="0"/>
                                <a:buNone/>
                              </a:pPr>
                              <a:r>
                                <a:rPr lang="en-US" altLang="zh-CN" sz="1600" i="1" smtClean="0">
                                  <a:solidFill>
                                    <a:srgbClr val="000000"/>
                                  </a:solidFill>
                                  <a:latin typeface="Times New Roman" panose="02020603050405020304" pitchFamily="18" charset="0"/>
                                  <a:ea typeface="宋体" pitchFamily="2" charset="-122"/>
                                </a:rPr>
                                <a:t>C</a:t>
                              </a:r>
                              <a:r>
                                <a:rPr lang="en-US" altLang="zh-CN" sz="1600" baseline="-25000" smtClean="0">
                                  <a:solidFill>
                                    <a:srgbClr val="000000"/>
                                  </a:solidFill>
                                  <a:latin typeface="Times New Roman" panose="02020603050405020304" pitchFamily="18" charset="0"/>
                                  <a:ea typeface="宋体" pitchFamily="2" charset="-122"/>
                                </a:rPr>
                                <a:t>1</a:t>
                              </a:r>
                              <a:endParaRPr lang="en-US" altLang="zh-CN" sz="1600" smtClean="0">
                                <a:solidFill>
                                  <a:srgbClr val="000000"/>
                                </a:solidFill>
                                <a:latin typeface="Times New Roman" panose="02020603050405020304" pitchFamily="18" charset="0"/>
                                <a:ea typeface="宋体" pitchFamily="2" charset="-122"/>
                              </a:endParaRPr>
                            </a:p>
                          </p:txBody>
                        </p:sp>
                        <p:sp>
                          <p:nvSpPr>
                            <p:cNvPr id="10287" name="文本框 57401"/>
                            <p:cNvSpPr txBox="1">
                              <a:spLocks noChangeArrowheads="1"/>
                            </p:cNvSpPr>
                            <p:nvPr/>
                          </p:nvSpPr>
                          <p:spPr bwMode="auto">
                            <a:xfrm>
                              <a:off x="3190" y="2288"/>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tx1"/>
                                </a:buClr>
                                <a:buFont typeface="Wingdings" panose="05000000000000000000" pitchFamily="2" charset="2"/>
                                <a:buChar char="•"/>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9pPr>
                            </a:lstStyle>
                            <a:p>
                              <a:pPr algn="just" eaLnBrk="0" fontAlgn="base" hangingPunct="0">
                                <a:spcBef>
                                  <a:spcPct val="0"/>
                                </a:spcBef>
                                <a:spcAft>
                                  <a:spcPct val="0"/>
                                </a:spcAft>
                                <a:buClrTx/>
                                <a:buFont typeface="Arial" panose="020B0604020202090204" pitchFamily="34" charset="0"/>
                                <a:buNone/>
                              </a:pPr>
                              <a:r>
                                <a:rPr lang="en-US" altLang="zh-CN" sz="1600" i="1" smtClean="0">
                                  <a:solidFill>
                                    <a:srgbClr val="000000"/>
                                  </a:solidFill>
                                  <a:latin typeface="Times New Roman" panose="02020603050405020304" pitchFamily="18" charset="0"/>
                                  <a:ea typeface="宋体" pitchFamily="2" charset="-122"/>
                                </a:rPr>
                                <a:t>C</a:t>
                              </a:r>
                              <a:r>
                                <a:rPr lang="en-US" altLang="zh-CN" sz="1600" baseline="-25000" smtClean="0">
                                  <a:solidFill>
                                    <a:srgbClr val="000000"/>
                                  </a:solidFill>
                                  <a:latin typeface="Times New Roman" panose="02020603050405020304" pitchFamily="18" charset="0"/>
                                  <a:ea typeface="宋体" pitchFamily="2" charset="-122"/>
                                </a:rPr>
                                <a:t>2</a:t>
                              </a:r>
                              <a:endParaRPr lang="en-US" altLang="zh-CN" sz="1600" smtClean="0">
                                <a:solidFill>
                                  <a:srgbClr val="000000"/>
                                </a:solidFill>
                                <a:latin typeface="Times New Roman" panose="02020603050405020304" pitchFamily="18" charset="0"/>
                                <a:ea typeface="宋体" pitchFamily="2" charset="-122"/>
                              </a:endParaRPr>
                            </a:p>
                          </p:txBody>
                        </p:sp>
                        <p:sp>
                          <p:nvSpPr>
                            <p:cNvPr id="10288" name="文本框 57402"/>
                            <p:cNvSpPr txBox="1">
                              <a:spLocks noChangeArrowheads="1"/>
                            </p:cNvSpPr>
                            <p:nvPr/>
                          </p:nvSpPr>
                          <p:spPr bwMode="auto">
                            <a:xfrm>
                              <a:off x="694" y="1469"/>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tx1"/>
                                </a:buClr>
                                <a:buFont typeface="Wingdings" panose="05000000000000000000" pitchFamily="2" charset="2"/>
                                <a:buChar char="•"/>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9pPr>
                            </a:lstStyle>
                            <a:p>
                              <a:pPr algn="just" eaLnBrk="0" fontAlgn="base" hangingPunct="0">
                                <a:spcBef>
                                  <a:spcPct val="0"/>
                                </a:spcBef>
                                <a:spcAft>
                                  <a:spcPct val="0"/>
                                </a:spcAft>
                                <a:buClrTx/>
                                <a:buFont typeface="Arial" panose="020B0604020202090204" pitchFamily="34" charset="0"/>
                                <a:buNone/>
                              </a:pPr>
                              <a:r>
                                <a:rPr lang="en-US" altLang="zh-CN" sz="1600" i="1" smtClean="0">
                                  <a:solidFill>
                                    <a:srgbClr val="000000"/>
                                  </a:solidFill>
                                  <a:latin typeface="Times New Roman" panose="02020603050405020304" pitchFamily="18" charset="0"/>
                                  <a:ea typeface="宋体" pitchFamily="2" charset="-122"/>
                                </a:rPr>
                                <a:t>p</a:t>
                              </a:r>
                              <a:r>
                                <a:rPr lang="en-US" altLang="zh-CN" sz="1600" baseline="-25000" smtClean="0">
                                  <a:solidFill>
                                    <a:srgbClr val="000000"/>
                                  </a:solidFill>
                                  <a:latin typeface="Times New Roman" panose="02020603050405020304" pitchFamily="18" charset="0"/>
                                  <a:ea typeface="宋体" pitchFamily="2" charset="-122"/>
                                </a:rPr>
                                <a:t>1</a:t>
                              </a:r>
                              <a:endParaRPr lang="en-US" altLang="zh-CN" sz="1600" smtClean="0">
                                <a:solidFill>
                                  <a:srgbClr val="000000"/>
                                </a:solidFill>
                                <a:latin typeface="Times New Roman" panose="02020603050405020304" pitchFamily="18" charset="0"/>
                                <a:ea typeface="宋体" pitchFamily="2" charset="-122"/>
                              </a:endParaRPr>
                            </a:p>
                          </p:txBody>
                        </p:sp>
                        <p:sp>
                          <p:nvSpPr>
                            <p:cNvPr id="10289" name="文本框 57403"/>
                            <p:cNvSpPr txBox="1">
                              <a:spLocks noChangeArrowheads="1"/>
                            </p:cNvSpPr>
                            <p:nvPr/>
                          </p:nvSpPr>
                          <p:spPr bwMode="auto">
                            <a:xfrm>
                              <a:off x="3045" y="897"/>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tx1"/>
                                </a:buClr>
                                <a:buFont typeface="Wingdings" panose="05000000000000000000" pitchFamily="2" charset="2"/>
                                <a:buChar char="•"/>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9pPr>
                            </a:lstStyle>
                            <a:p>
                              <a:pPr algn="just" eaLnBrk="0" fontAlgn="base" hangingPunct="0">
                                <a:spcBef>
                                  <a:spcPct val="0"/>
                                </a:spcBef>
                                <a:spcAft>
                                  <a:spcPct val="0"/>
                                </a:spcAft>
                                <a:buClrTx/>
                                <a:buFont typeface="Arial" panose="020B0604020202090204" pitchFamily="34" charset="0"/>
                                <a:buNone/>
                              </a:pPr>
                              <a:endParaRPr lang="zh-CN" altLang="zh-CN" sz="1600" smtClean="0">
                                <a:solidFill>
                                  <a:srgbClr val="000000"/>
                                </a:solidFill>
                                <a:latin typeface="Times New Roman" panose="02020603050405020304" pitchFamily="18" charset="0"/>
                                <a:ea typeface="宋体" pitchFamily="2" charset="-122"/>
                              </a:endParaRPr>
                            </a:p>
                          </p:txBody>
                        </p:sp>
                        <p:sp>
                          <p:nvSpPr>
                            <p:cNvPr id="10290" name="文本框 57404"/>
                            <p:cNvSpPr txBox="1">
                              <a:spLocks noChangeArrowheads="1"/>
                            </p:cNvSpPr>
                            <p:nvPr/>
                          </p:nvSpPr>
                          <p:spPr bwMode="auto">
                            <a:xfrm>
                              <a:off x="37" y="2067"/>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tx1"/>
                                </a:buClr>
                                <a:buFont typeface="Wingdings" panose="05000000000000000000" pitchFamily="2" charset="2"/>
                                <a:buChar char="•"/>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9pPr>
                            </a:lstStyle>
                            <a:p>
                              <a:pPr algn="just" eaLnBrk="0" fontAlgn="base" hangingPunct="0">
                                <a:spcBef>
                                  <a:spcPct val="0"/>
                                </a:spcBef>
                                <a:spcAft>
                                  <a:spcPct val="0"/>
                                </a:spcAft>
                                <a:buClrTx/>
                                <a:buFont typeface="Arial" panose="020B0604020202090204" pitchFamily="34" charset="0"/>
                                <a:buNone/>
                              </a:pPr>
                              <a:r>
                                <a:rPr lang="en-US" altLang="zh-CN" sz="1600" i="1" smtClean="0">
                                  <a:solidFill>
                                    <a:srgbClr val="000000"/>
                                  </a:solidFill>
                                  <a:latin typeface="Times New Roman" panose="02020603050405020304" pitchFamily="18" charset="0"/>
                                  <a:ea typeface="宋体" pitchFamily="2" charset="-122"/>
                                </a:rPr>
                                <a:t>o</a:t>
                              </a:r>
                              <a:r>
                                <a:rPr lang="en-US" altLang="zh-CN" sz="1600" baseline="-25000" smtClean="0">
                                  <a:solidFill>
                                    <a:srgbClr val="000000"/>
                                  </a:solidFill>
                                  <a:latin typeface="Times New Roman" panose="02020603050405020304" pitchFamily="18" charset="0"/>
                                  <a:ea typeface="宋体" pitchFamily="2" charset="-122"/>
                                </a:rPr>
                                <a:t>1</a:t>
                              </a:r>
                              <a:endParaRPr lang="en-US" altLang="zh-CN" sz="1600" smtClean="0">
                                <a:solidFill>
                                  <a:srgbClr val="000000"/>
                                </a:solidFill>
                                <a:latin typeface="Times New Roman" panose="02020603050405020304" pitchFamily="18" charset="0"/>
                                <a:ea typeface="宋体" pitchFamily="2" charset="-122"/>
                              </a:endParaRPr>
                            </a:p>
                          </p:txBody>
                        </p:sp>
                        <p:sp>
                          <p:nvSpPr>
                            <p:cNvPr id="10291" name="文本框 57405"/>
                            <p:cNvSpPr txBox="1">
                              <a:spLocks noChangeArrowheads="1"/>
                            </p:cNvSpPr>
                            <p:nvPr/>
                          </p:nvSpPr>
                          <p:spPr bwMode="auto">
                            <a:xfrm>
                              <a:off x="3195" y="1716"/>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tx1"/>
                                </a:buClr>
                                <a:buFont typeface="Wingdings" panose="05000000000000000000" pitchFamily="2" charset="2"/>
                                <a:buChar char="•"/>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9pPr>
                            </a:lstStyle>
                            <a:p>
                              <a:pPr algn="just" eaLnBrk="0" fontAlgn="base" hangingPunct="0">
                                <a:spcBef>
                                  <a:spcPct val="0"/>
                                </a:spcBef>
                                <a:spcAft>
                                  <a:spcPct val="0"/>
                                </a:spcAft>
                                <a:buClrTx/>
                                <a:buFont typeface="Arial" panose="020B0604020202090204" pitchFamily="34" charset="0"/>
                                <a:buNone/>
                              </a:pPr>
                              <a:r>
                                <a:rPr lang="en-US" altLang="zh-CN" sz="1600" i="1" smtClean="0">
                                  <a:solidFill>
                                    <a:srgbClr val="000000"/>
                                  </a:solidFill>
                                  <a:latin typeface="Times New Roman" panose="02020603050405020304" pitchFamily="18" charset="0"/>
                                  <a:ea typeface="宋体" pitchFamily="2" charset="-122"/>
                                </a:rPr>
                                <a:t>o</a:t>
                              </a:r>
                              <a:r>
                                <a:rPr lang="en-US" altLang="zh-CN" sz="1600" baseline="-25000" smtClean="0">
                                  <a:solidFill>
                                    <a:srgbClr val="000000"/>
                                  </a:solidFill>
                                  <a:latin typeface="Times New Roman" panose="02020603050405020304" pitchFamily="18" charset="0"/>
                                  <a:ea typeface="宋体" pitchFamily="2" charset="-122"/>
                                </a:rPr>
                                <a:t>2</a:t>
                              </a:r>
                              <a:endParaRPr lang="en-US" altLang="zh-CN" sz="1600" smtClean="0">
                                <a:solidFill>
                                  <a:srgbClr val="000000"/>
                                </a:solidFill>
                                <a:latin typeface="Times New Roman" panose="02020603050405020304" pitchFamily="18" charset="0"/>
                                <a:ea typeface="宋体" pitchFamily="2" charset="-122"/>
                              </a:endParaRPr>
                            </a:p>
                          </p:txBody>
                        </p:sp>
                      </p:grpSp>
                    </p:grpSp>
                  </p:grpSp>
                </p:grpSp>
              </p:grpSp>
            </p:grpSp>
          </p:grpSp>
        </p:grpSp>
      </p:grpSp>
      <p:sp>
        <p:nvSpPr>
          <p:cNvPr id="10248" name="矩形 57406"/>
          <p:cNvSpPr>
            <a:spLocks noChangeArrowheads="1"/>
          </p:cNvSpPr>
          <p:nvPr/>
        </p:nvSpPr>
        <p:spPr bwMode="auto">
          <a:xfrm>
            <a:off x="6400800" y="6096000"/>
            <a:ext cx="2362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tx1"/>
              </a:buClr>
              <a:buFont typeface="Wingdings" panose="05000000000000000000" pitchFamily="2" charset="2"/>
              <a:buChar char="•"/>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9pPr>
          </a:lstStyle>
          <a:p>
            <a:pPr algn="ctr" fontAlgn="base">
              <a:spcBef>
                <a:spcPct val="0"/>
              </a:spcBef>
              <a:spcAft>
                <a:spcPct val="0"/>
              </a:spcAft>
              <a:buClrTx/>
              <a:buFont typeface="Arial" panose="020B0604020202090204" pitchFamily="34" charset="0"/>
              <a:buNone/>
            </a:pPr>
            <a:r>
              <a:rPr lang="zh-CN" altLang="en-US" sz="1200" smtClean="0">
                <a:solidFill>
                  <a:srgbClr val="0000FF"/>
                </a:solidFill>
              </a:rPr>
              <a:t>双目视觉算法的具体实现</a:t>
            </a:r>
            <a:endParaRPr lang="zh-CN" altLang="en-US" sz="1200" smtClean="0">
              <a:solidFill>
                <a:srgbClr val="0000FF"/>
              </a:solidFill>
            </a:endParaRPr>
          </a:p>
        </p:txBody>
      </p:sp>
      <p:graphicFrame>
        <p:nvGraphicFramePr>
          <p:cNvPr id="10249" name="对象 57407"/>
          <p:cNvGraphicFramePr>
            <a:graphicFrameLocks noChangeAspect="1"/>
          </p:cNvGraphicFramePr>
          <p:nvPr/>
        </p:nvGraphicFramePr>
        <p:xfrm>
          <a:off x="3444875" y="1000125"/>
          <a:ext cx="665163" cy="354013"/>
        </p:xfrm>
        <a:graphic>
          <a:graphicData uri="http://schemas.openxmlformats.org/presentationml/2006/ole">
            <mc:AlternateContent xmlns:mc="http://schemas.openxmlformats.org/markup-compatibility/2006">
              <mc:Choice xmlns:v="urn:schemas-microsoft-com:vml" Requires="v">
                <p:oleObj spid="_x0000_s59500" name="Equation" r:id="rId3" imgW="317500" imgH="228600" progId="Equation.DSMT4">
                  <p:embed/>
                </p:oleObj>
              </mc:Choice>
              <mc:Fallback>
                <p:oleObj name="Equation" r:id="rId3" imgW="317500" imgH="228600" progId="Equation.DSMT4">
                  <p:embed/>
                  <p:pic>
                    <p:nvPicPr>
                      <p:cNvPr id="0" name="图片 594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875" y="1000125"/>
                        <a:ext cx="665163"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250" name="矩形 57408"/>
          <p:cNvSpPr>
            <a:spLocks noChangeArrowheads="1"/>
          </p:cNvSpPr>
          <p:nvPr/>
        </p:nvSpPr>
        <p:spPr bwMode="auto">
          <a:xfrm>
            <a:off x="250825" y="2133600"/>
            <a:ext cx="85026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tx1"/>
              </a:buClr>
              <a:buFont typeface="Wingdings" panose="05000000000000000000" pitchFamily="2" charset="2"/>
              <a:buChar char="•"/>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9pPr>
          </a:lstStyle>
          <a:p>
            <a:pPr fontAlgn="base">
              <a:spcBef>
                <a:spcPct val="0"/>
              </a:spcBef>
              <a:spcAft>
                <a:spcPct val="0"/>
              </a:spcAft>
              <a:buClrTx/>
              <a:buFont typeface="Arial" panose="020B0604020202090204" pitchFamily="34" charset="0"/>
              <a:buNone/>
            </a:pPr>
            <a:r>
              <a:rPr lang="en-US" altLang="zh-CN" sz="2000" dirty="0" smtClean="0">
                <a:solidFill>
                  <a:srgbClr val="000000"/>
                </a:solidFill>
                <a:latin typeface="Arial" panose="020B0604020202090204" pitchFamily="34" charset="0"/>
                <a:ea typeface="宋体" pitchFamily="2" charset="-122"/>
              </a:rPr>
              <a:t>2.</a:t>
            </a:r>
            <a:r>
              <a:rPr lang="zh-CN" altLang="en-US" sz="2000" dirty="0" smtClean="0">
                <a:solidFill>
                  <a:srgbClr val="000000"/>
                </a:solidFill>
                <a:latin typeface="Arial" panose="020B0604020202090204" pitchFamily="34" charset="0"/>
                <a:ea typeface="宋体" pitchFamily="2" charset="-122"/>
              </a:rPr>
              <a:t>像素点</a:t>
            </a:r>
            <a:r>
              <a:rPr lang="en-US" altLang="zh-CN" sz="2000" i="1" dirty="0" smtClean="0">
                <a:solidFill>
                  <a:srgbClr val="000000"/>
                </a:solidFill>
                <a:latin typeface="Arial" panose="020B0604020202090204" pitchFamily="34" charset="0"/>
                <a:ea typeface="宋体" pitchFamily="2" charset="-122"/>
              </a:rPr>
              <a:t>p</a:t>
            </a:r>
            <a:r>
              <a:rPr lang="en-US" altLang="zh-CN" sz="2000" baseline="-25000" dirty="0" smtClean="0">
                <a:solidFill>
                  <a:srgbClr val="000000"/>
                </a:solidFill>
                <a:latin typeface="Arial" panose="020B0604020202090204" pitchFamily="34" charset="0"/>
                <a:ea typeface="宋体" pitchFamily="2" charset="-122"/>
              </a:rPr>
              <a:t>1</a:t>
            </a:r>
            <a:r>
              <a:rPr lang="en-US" altLang="zh-CN" sz="2000" dirty="0" smtClean="0">
                <a:solidFill>
                  <a:srgbClr val="000000"/>
                </a:solidFill>
                <a:latin typeface="Arial" panose="020B0604020202090204" pitchFamily="34" charset="0"/>
                <a:ea typeface="宋体" pitchFamily="2" charset="-122"/>
              </a:rPr>
              <a:t>(</a:t>
            </a:r>
            <a:r>
              <a:rPr lang="en-US" altLang="zh-CN" sz="2000" i="1" dirty="0" smtClean="0">
                <a:solidFill>
                  <a:srgbClr val="000000"/>
                </a:solidFill>
                <a:latin typeface="Arial" panose="020B0604020202090204" pitchFamily="34" charset="0"/>
                <a:ea typeface="宋体" pitchFamily="2" charset="-122"/>
              </a:rPr>
              <a:t>u</a:t>
            </a:r>
            <a:r>
              <a:rPr lang="en-US" altLang="zh-CN" sz="2000" baseline="-25000" dirty="0" smtClean="0">
                <a:solidFill>
                  <a:srgbClr val="000000"/>
                </a:solidFill>
                <a:latin typeface="Arial" panose="020B0604020202090204" pitchFamily="34" charset="0"/>
                <a:ea typeface="宋体" pitchFamily="2" charset="-122"/>
              </a:rPr>
              <a:t>1</a:t>
            </a:r>
            <a:r>
              <a:rPr lang="en-US" altLang="zh-CN" sz="2000" dirty="0" smtClean="0">
                <a:solidFill>
                  <a:srgbClr val="000000"/>
                </a:solidFill>
                <a:latin typeface="Arial" panose="020B0604020202090204" pitchFamily="34" charset="0"/>
                <a:ea typeface="宋体" pitchFamily="2" charset="-122"/>
              </a:rPr>
              <a:t>,</a:t>
            </a:r>
            <a:r>
              <a:rPr lang="en-US" altLang="zh-CN" sz="2000" i="1" dirty="0" smtClean="0">
                <a:solidFill>
                  <a:srgbClr val="000000"/>
                </a:solidFill>
                <a:latin typeface="Arial" panose="020B0604020202090204" pitchFamily="34" charset="0"/>
                <a:ea typeface="宋体" pitchFamily="2" charset="-122"/>
              </a:rPr>
              <a:t> v</a:t>
            </a:r>
            <a:r>
              <a:rPr lang="en-US" altLang="zh-CN" sz="2000" baseline="-25000" dirty="0" smtClean="0">
                <a:solidFill>
                  <a:srgbClr val="000000"/>
                </a:solidFill>
                <a:latin typeface="Arial" panose="020B0604020202090204" pitchFamily="34" charset="0"/>
                <a:ea typeface="宋体" pitchFamily="2" charset="-122"/>
              </a:rPr>
              <a:t>1</a:t>
            </a:r>
            <a:r>
              <a:rPr lang="en-US" altLang="zh-CN" sz="2000" dirty="0" smtClean="0">
                <a:solidFill>
                  <a:srgbClr val="000000"/>
                </a:solidFill>
                <a:latin typeface="Arial" panose="020B0604020202090204" pitchFamily="34" charset="0"/>
                <a:ea typeface="宋体" pitchFamily="2" charset="-122"/>
              </a:rPr>
              <a:t>)</a:t>
            </a:r>
            <a:r>
              <a:rPr lang="zh-CN" altLang="en-US" sz="2000" dirty="0" smtClean="0">
                <a:solidFill>
                  <a:srgbClr val="000000"/>
                </a:solidFill>
                <a:latin typeface="Arial" panose="020B0604020202090204" pitchFamily="34" charset="0"/>
                <a:ea typeface="宋体" pitchFamily="2" charset="-122"/>
              </a:rPr>
              <a:t>与</a:t>
            </a:r>
            <a:r>
              <a:rPr lang="en-US" altLang="zh-CN" sz="2000" i="1" dirty="0" smtClean="0">
                <a:solidFill>
                  <a:srgbClr val="000000"/>
                </a:solidFill>
                <a:latin typeface="Arial" panose="020B0604020202090204" pitchFamily="34" charset="0"/>
                <a:ea typeface="宋体" pitchFamily="2" charset="-122"/>
              </a:rPr>
              <a:t>p</a:t>
            </a:r>
            <a:r>
              <a:rPr lang="en-US" altLang="zh-CN" sz="2000" dirty="0" smtClean="0">
                <a:solidFill>
                  <a:srgbClr val="000000"/>
                </a:solidFill>
                <a:latin typeface="Arial" panose="020B0604020202090204" pitchFamily="34" charset="0"/>
                <a:ea typeface="宋体" pitchFamily="2" charset="-122"/>
              </a:rPr>
              <a:t>2(</a:t>
            </a:r>
            <a:r>
              <a:rPr lang="en-US" altLang="zh-CN" sz="2000" i="1" dirty="0" smtClean="0">
                <a:solidFill>
                  <a:srgbClr val="000000"/>
                </a:solidFill>
                <a:latin typeface="Arial" panose="020B0604020202090204" pitchFamily="34" charset="0"/>
                <a:ea typeface="宋体" pitchFamily="2" charset="-122"/>
              </a:rPr>
              <a:t>u</a:t>
            </a:r>
            <a:r>
              <a:rPr lang="en-US" altLang="zh-CN" sz="2000" baseline="-25000" dirty="0" smtClean="0">
                <a:solidFill>
                  <a:srgbClr val="000000"/>
                </a:solidFill>
                <a:latin typeface="Arial" panose="020B0604020202090204" pitchFamily="34" charset="0"/>
                <a:ea typeface="宋体" pitchFamily="2" charset="-122"/>
              </a:rPr>
              <a:t>2</a:t>
            </a:r>
            <a:r>
              <a:rPr lang="en-US" altLang="zh-CN" sz="2000" dirty="0" smtClean="0">
                <a:solidFill>
                  <a:srgbClr val="000000"/>
                </a:solidFill>
                <a:latin typeface="Arial" panose="020B0604020202090204" pitchFamily="34" charset="0"/>
                <a:ea typeface="宋体" pitchFamily="2" charset="-122"/>
              </a:rPr>
              <a:t>,</a:t>
            </a:r>
            <a:r>
              <a:rPr lang="en-US" altLang="zh-CN" sz="2000" i="1" dirty="0" smtClean="0">
                <a:solidFill>
                  <a:srgbClr val="000000"/>
                </a:solidFill>
                <a:latin typeface="Arial" panose="020B0604020202090204" pitchFamily="34" charset="0"/>
                <a:ea typeface="宋体" pitchFamily="2" charset="-122"/>
              </a:rPr>
              <a:t> v</a:t>
            </a:r>
            <a:r>
              <a:rPr lang="en-US" altLang="zh-CN" sz="2000" baseline="-25000" dirty="0" smtClean="0">
                <a:solidFill>
                  <a:srgbClr val="000000"/>
                </a:solidFill>
                <a:latin typeface="Arial" panose="020B0604020202090204" pitchFamily="34" charset="0"/>
                <a:ea typeface="宋体" pitchFamily="2" charset="-122"/>
              </a:rPr>
              <a:t>2</a:t>
            </a:r>
            <a:r>
              <a:rPr lang="en-US" altLang="zh-CN" sz="2000" dirty="0" smtClean="0">
                <a:solidFill>
                  <a:srgbClr val="000000"/>
                </a:solidFill>
                <a:latin typeface="Arial" panose="020B0604020202090204" pitchFamily="34" charset="0"/>
                <a:ea typeface="宋体" pitchFamily="2" charset="-122"/>
              </a:rPr>
              <a:t>)</a:t>
            </a:r>
            <a:r>
              <a:rPr lang="zh-CN" altLang="en-US" sz="2000" dirty="0" smtClean="0">
                <a:solidFill>
                  <a:srgbClr val="000000"/>
                </a:solidFill>
                <a:latin typeface="Arial" panose="020B0604020202090204" pitchFamily="34" charset="0"/>
                <a:ea typeface="宋体" pitchFamily="2" charset="-122"/>
              </a:rPr>
              <a:t>要对应于空间同一个点</a:t>
            </a:r>
            <a:r>
              <a:rPr lang="en-US" altLang="zh-CN" sz="2000" i="1" dirty="0" smtClean="0">
                <a:solidFill>
                  <a:srgbClr val="000000"/>
                </a:solidFill>
                <a:latin typeface="Arial" panose="020B0604020202090204" pitchFamily="34" charset="0"/>
                <a:ea typeface="宋体" pitchFamily="2" charset="-122"/>
              </a:rPr>
              <a:t>P</a:t>
            </a:r>
            <a:r>
              <a:rPr lang="en-US" altLang="zh-CN" sz="2000" dirty="0" smtClean="0">
                <a:solidFill>
                  <a:srgbClr val="000000"/>
                </a:solidFill>
                <a:latin typeface="Arial" panose="020B0604020202090204" pitchFamily="34" charset="0"/>
                <a:ea typeface="宋体" pitchFamily="2" charset="-122"/>
              </a:rPr>
              <a:t>(</a:t>
            </a:r>
            <a:r>
              <a:rPr lang="en-US" altLang="zh-CN" sz="2000" i="1" dirty="0" smtClean="0">
                <a:solidFill>
                  <a:srgbClr val="000000"/>
                </a:solidFill>
                <a:latin typeface="Arial" panose="020B0604020202090204" pitchFamily="34" charset="0"/>
                <a:ea typeface="宋体" pitchFamily="2" charset="-122"/>
              </a:rPr>
              <a:t>x</a:t>
            </a:r>
            <a:r>
              <a:rPr lang="en-US" altLang="zh-CN" sz="2000" dirty="0" smtClean="0">
                <a:solidFill>
                  <a:srgbClr val="000000"/>
                </a:solidFill>
                <a:latin typeface="Arial" panose="020B0604020202090204" pitchFamily="34" charset="0"/>
                <a:ea typeface="宋体" pitchFamily="2" charset="-122"/>
              </a:rPr>
              <a:t>, </a:t>
            </a:r>
            <a:r>
              <a:rPr lang="en-US" altLang="zh-CN" sz="2000" i="1" dirty="0" smtClean="0">
                <a:solidFill>
                  <a:srgbClr val="000000"/>
                </a:solidFill>
                <a:latin typeface="Arial" panose="020B0604020202090204" pitchFamily="34" charset="0"/>
                <a:ea typeface="宋体" pitchFamily="2" charset="-122"/>
              </a:rPr>
              <a:t>y</a:t>
            </a:r>
            <a:r>
              <a:rPr lang="en-US" altLang="zh-CN" sz="2000" dirty="0" smtClean="0">
                <a:solidFill>
                  <a:srgbClr val="000000"/>
                </a:solidFill>
                <a:latin typeface="Arial" panose="020B0604020202090204" pitchFamily="34" charset="0"/>
                <a:ea typeface="宋体" pitchFamily="2" charset="-122"/>
              </a:rPr>
              <a:t>, </a:t>
            </a:r>
            <a:r>
              <a:rPr lang="en-US" altLang="zh-CN" sz="2000" i="1" dirty="0" smtClean="0">
                <a:solidFill>
                  <a:srgbClr val="000000"/>
                </a:solidFill>
                <a:latin typeface="Arial" panose="020B0604020202090204" pitchFamily="34" charset="0"/>
                <a:ea typeface="宋体" pitchFamily="2" charset="-122"/>
              </a:rPr>
              <a:t>z</a:t>
            </a:r>
            <a:r>
              <a:rPr lang="en-US" altLang="zh-CN" sz="2000" dirty="0" smtClean="0">
                <a:solidFill>
                  <a:srgbClr val="000000"/>
                </a:solidFill>
                <a:latin typeface="Arial" panose="020B0604020202090204" pitchFamily="34" charset="0"/>
                <a:ea typeface="宋体" pitchFamily="2" charset="-122"/>
              </a:rPr>
              <a:t>)</a:t>
            </a:r>
            <a:r>
              <a:rPr lang="zh-CN" altLang="en-US" sz="2000" dirty="0" smtClean="0">
                <a:solidFill>
                  <a:srgbClr val="000000"/>
                </a:solidFill>
                <a:latin typeface="Arial" panose="020B0604020202090204" pitchFamily="34" charset="0"/>
                <a:ea typeface="宋体" pitchFamily="2" charset="-122"/>
              </a:rPr>
              <a:t>，这样才能</a:t>
            </a:r>
            <a:endParaRPr lang="zh-CN" altLang="en-US" sz="2000" dirty="0" smtClean="0">
              <a:solidFill>
                <a:srgbClr val="000000"/>
              </a:solidFill>
              <a:latin typeface="Arial" panose="020B0604020202090204" pitchFamily="34" charset="0"/>
              <a:ea typeface="宋体" pitchFamily="2" charset="-122"/>
            </a:endParaRPr>
          </a:p>
          <a:p>
            <a:pPr fontAlgn="base">
              <a:spcBef>
                <a:spcPct val="0"/>
              </a:spcBef>
              <a:spcAft>
                <a:spcPct val="0"/>
              </a:spcAft>
              <a:buClrTx/>
              <a:buFont typeface="Arial" panose="020B0604020202090204" pitchFamily="34" charset="0"/>
              <a:buNone/>
            </a:pPr>
            <a:r>
              <a:rPr lang="zh-CN" altLang="en-US" sz="2000" dirty="0" smtClean="0">
                <a:solidFill>
                  <a:srgbClr val="000000"/>
                </a:solidFill>
                <a:latin typeface="Arial" panose="020B0604020202090204" pitchFamily="34" charset="0"/>
                <a:ea typeface="宋体" pitchFamily="2" charset="-122"/>
              </a:rPr>
              <a:t>保证空间射线         与          相交。像素</a:t>
            </a:r>
            <a:r>
              <a:rPr lang="en-US" altLang="zh-CN" sz="2000" i="1" dirty="0" smtClean="0">
                <a:solidFill>
                  <a:srgbClr val="000000"/>
                </a:solidFill>
                <a:latin typeface="Arial" panose="020B0604020202090204" pitchFamily="34" charset="0"/>
                <a:ea typeface="宋体" pitchFamily="2" charset="-122"/>
              </a:rPr>
              <a:t>p</a:t>
            </a:r>
            <a:r>
              <a:rPr lang="en-US" altLang="zh-CN" sz="2000" baseline="-25000" dirty="0" smtClean="0">
                <a:solidFill>
                  <a:srgbClr val="000000"/>
                </a:solidFill>
                <a:latin typeface="Arial" panose="020B0604020202090204" pitchFamily="34" charset="0"/>
                <a:ea typeface="宋体" pitchFamily="2" charset="-122"/>
              </a:rPr>
              <a:t>1</a:t>
            </a:r>
            <a:r>
              <a:rPr lang="zh-CN" altLang="en-US" sz="2000" dirty="0" smtClean="0">
                <a:solidFill>
                  <a:srgbClr val="000000"/>
                </a:solidFill>
                <a:latin typeface="Arial" panose="020B0604020202090204" pitchFamily="34" charset="0"/>
                <a:ea typeface="宋体" pitchFamily="2" charset="-122"/>
              </a:rPr>
              <a:t>与</a:t>
            </a:r>
            <a:r>
              <a:rPr lang="en-US" altLang="zh-CN" sz="2000" i="1" dirty="0" smtClean="0">
                <a:solidFill>
                  <a:srgbClr val="000000"/>
                </a:solidFill>
                <a:latin typeface="Arial" panose="020B0604020202090204" pitchFamily="34" charset="0"/>
                <a:ea typeface="宋体" pitchFamily="2" charset="-122"/>
              </a:rPr>
              <a:t>p</a:t>
            </a:r>
            <a:r>
              <a:rPr lang="en-US" altLang="zh-CN" sz="2000" baseline="-25000" dirty="0" smtClean="0">
                <a:solidFill>
                  <a:srgbClr val="000000"/>
                </a:solidFill>
                <a:latin typeface="Arial" panose="020B0604020202090204" pitchFamily="34" charset="0"/>
                <a:ea typeface="宋体" pitchFamily="2" charset="-122"/>
              </a:rPr>
              <a:t>2</a:t>
            </a:r>
            <a:r>
              <a:rPr lang="zh-CN" altLang="en-US" sz="2000" dirty="0" smtClean="0">
                <a:solidFill>
                  <a:srgbClr val="000000"/>
                </a:solidFill>
                <a:latin typeface="Arial" panose="020B0604020202090204" pitchFamily="34" charset="0"/>
                <a:ea typeface="宋体" pitchFamily="2" charset="-122"/>
              </a:rPr>
              <a:t>称为一对立体点对，已知二</a:t>
            </a:r>
            <a:endParaRPr lang="zh-CN" altLang="en-US" sz="2000" dirty="0" smtClean="0">
              <a:solidFill>
                <a:srgbClr val="000000"/>
              </a:solidFill>
              <a:latin typeface="Arial" panose="020B0604020202090204" pitchFamily="34" charset="0"/>
              <a:ea typeface="宋体" pitchFamily="2" charset="-122"/>
            </a:endParaRPr>
          </a:p>
          <a:p>
            <a:pPr fontAlgn="base">
              <a:spcBef>
                <a:spcPct val="0"/>
              </a:spcBef>
              <a:spcAft>
                <a:spcPct val="0"/>
              </a:spcAft>
              <a:buClrTx/>
              <a:buFont typeface="Arial" panose="020B0604020202090204" pitchFamily="34" charset="0"/>
              <a:buNone/>
            </a:pPr>
            <a:r>
              <a:rPr lang="zh-CN" altLang="en-US" sz="2000" dirty="0" smtClean="0">
                <a:solidFill>
                  <a:srgbClr val="000000"/>
                </a:solidFill>
                <a:latin typeface="Arial" panose="020B0604020202090204" pitchFamily="34" charset="0"/>
                <a:ea typeface="宋体" pitchFamily="2" charset="-122"/>
              </a:rPr>
              <a:t>者之一，求另外一点的过程称为</a:t>
            </a:r>
            <a:r>
              <a:rPr lang="zh-CN" altLang="en-US" sz="2000" b="1" dirty="0" smtClean="0">
                <a:solidFill>
                  <a:srgbClr val="0000FF"/>
                </a:solidFill>
                <a:latin typeface="Arial" panose="020B0604020202090204" pitchFamily="34" charset="0"/>
                <a:ea typeface="宋体" pitchFamily="2" charset="-122"/>
              </a:rPr>
              <a:t>立体匹配</a:t>
            </a:r>
            <a:r>
              <a:rPr lang="zh-CN" altLang="en-US" sz="2000" dirty="0" smtClean="0">
                <a:solidFill>
                  <a:srgbClr val="000000"/>
                </a:solidFill>
                <a:latin typeface="Arial" panose="020B0604020202090204" pitchFamily="34" charset="0"/>
                <a:ea typeface="宋体" pitchFamily="2" charset="-122"/>
              </a:rPr>
              <a:t>。</a:t>
            </a:r>
            <a:endParaRPr lang="zh-CN" altLang="en-US" sz="2000" dirty="0" smtClean="0">
              <a:solidFill>
                <a:srgbClr val="000000"/>
              </a:solidFill>
              <a:latin typeface="Arial" panose="020B0604020202090204" pitchFamily="34" charset="0"/>
              <a:ea typeface="宋体" pitchFamily="2" charset="-122"/>
            </a:endParaRPr>
          </a:p>
        </p:txBody>
      </p:sp>
      <p:graphicFrame>
        <p:nvGraphicFramePr>
          <p:cNvPr id="10251" name="对象 57409"/>
          <p:cNvGraphicFramePr>
            <a:graphicFrameLocks noChangeAspect="1"/>
          </p:cNvGraphicFramePr>
          <p:nvPr/>
        </p:nvGraphicFramePr>
        <p:xfrm>
          <a:off x="1952625" y="2465388"/>
          <a:ext cx="565150" cy="366712"/>
        </p:xfrm>
        <a:graphic>
          <a:graphicData uri="http://schemas.openxmlformats.org/presentationml/2006/ole">
            <mc:AlternateContent xmlns:mc="http://schemas.openxmlformats.org/markup-compatibility/2006">
              <mc:Choice xmlns:v="urn:schemas-microsoft-com:vml" Requires="v">
                <p:oleObj spid="_x0000_s59501" name="Equation" r:id="rId5" imgW="279400" imgH="228600" progId="Equation.DSMT4">
                  <p:embed/>
                </p:oleObj>
              </mc:Choice>
              <mc:Fallback>
                <p:oleObj name="Equation" r:id="rId5" imgW="279400" imgH="228600" progId="Equation.DSMT4">
                  <p:embed/>
                  <p:pic>
                    <p:nvPicPr>
                      <p:cNvPr id="0" name="图片 595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2625" y="2465388"/>
                        <a:ext cx="565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252" name="对象 57410"/>
          <p:cNvGraphicFramePr>
            <a:graphicFrameLocks noChangeAspect="1"/>
          </p:cNvGraphicFramePr>
          <p:nvPr/>
        </p:nvGraphicFramePr>
        <p:xfrm>
          <a:off x="2798763" y="2479675"/>
          <a:ext cx="665162" cy="352425"/>
        </p:xfrm>
        <a:graphic>
          <a:graphicData uri="http://schemas.openxmlformats.org/presentationml/2006/ole">
            <mc:AlternateContent xmlns:mc="http://schemas.openxmlformats.org/markup-compatibility/2006">
              <mc:Choice xmlns:v="urn:schemas-microsoft-com:vml" Requires="v">
                <p:oleObj spid="_x0000_s59502" name="Equation" r:id="rId7" imgW="317500" imgH="228600" progId="Equation.DSMT4">
                  <p:embed/>
                </p:oleObj>
              </mc:Choice>
              <mc:Fallback>
                <p:oleObj name="Equation" r:id="rId7" imgW="317500" imgH="228600" progId="Equation.DSMT4">
                  <p:embed/>
                  <p:pic>
                    <p:nvPicPr>
                      <p:cNvPr id="0" name="图片 595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8763" y="2479675"/>
                        <a:ext cx="66516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253" name="文本框 55321"/>
          <p:cNvSpPr txBox="1">
            <a:spLocks noChangeArrowheads="1"/>
          </p:cNvSpPr>
          <p:nvPr/>
        </p:nvSpPr>
        <p:spPr bwMode="auto">
          <a:xfrm>
            <a:off x="5622150" y="3301980"/>
            <a:ext cx="1363662"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tx1"/>
              </a:buClr>
              <a:buFont typeface="Wingdings" panose="05000000000000000000" pitchFamily="2" charset="2"/>
              <a:buChar char="•"/>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9pPr>
          </a:lstStyle>
          <a:p>
            <a:pPr algn="just" eaLnBrk="0" fontAlgn="base" hangingPunct="0">
              <a:spcBef>
                <a:spcPct val="0"/>
              </a:spcBef>
              <a:spcAft>
                <a:spcPct val="0"/>
              </a:spcAft>
              <a:buClrTx/>
              <a:buFont typeface="Arial" panose="020B0604020202090204" pitchFamily="34" charset="0"/>
              <a:buNone/>
            </a:pPr>
            <a:r>
              <a:rPr lang="en-US" altLang="zh-CN" sz="1600" i="1" dirty="0" smtClean="0">
                <a:solidFill>
                  <a:srgbClr val="000000"/>
                </a:solidFill>
                <a:latin typeface="Times New Roman" panose="02020603050405020304" pitchFamily="18" charset="0"/>
                <a:ea typeface="宋体" pitchFamily="2" charset="-122"/>
              </a:rPr>
              <a:t>P</a:t>
            </a:r>
            <a:r>
              <a:rPr lang="en-US" altLang="zh-CN" sz="1600" dirty="0" smtClean="0">
                <a:solidFill>
                  <a:srgbClr val="000000"/>
                </a:solidFill>
                <a:latin typeface="Times New Roman" panose="02020603050405020304" pitchFamily="18" charset="0"/>
                <a:ea typeface="宋体" pitchFamily="2" charset="-122"/>
              </a:rPr>
              <a:t>(</a:t>
            </a:r>
            <a:r>
              <a:rPr lang="en-US" altLang="zh-CN" sz="1600" i="1" dirty="0" err="1" smtClean="0">
                <a:solidFill>
                  <a:srgbClr val="000000"/>
                </a:solidFill>
                <a:latin typeface="Times New Roman" panose="02020603050405020304" pitchFamily="18" charset="0"/>
                <a:ea typeface="宋体" pitchFamily="2" charset="-122"/>
              </a:rPr>
              <a:t>x</a:t>
            </a:r>
            <a:r>
              <a:rPr lang="en-US" altLang="zh-CN" sz="1600" baseline="-25000" dirty="0" err="1" smtClean="0">
                <a:solidFill>
                  <a:srgbClr val="000000"/>
                </a:solidFill>
                <a:latin typeface="Times New Roman" panose="02020603050405020304" pitchFamily="18" charset="0"/>
                <a:ea typeface="宋体" pitchFamily="2" charset="-122"/>
              </a:rPr>
              <a:t>w</a:t>
            </a:r>
            <a:r>
              <a:rPr lang="en-US" altLang="zh-CN" sz="1600" dirty="0" smtClean="0">
                <a:solidFill>
                  <a:srgbClr val="000000"/>
                </a:solidFill>
                <a:latin typeface="Times New Roman" panose="02020603050405020304" pitchFamily="18" charset="0"/>
                <a:ea typeface="宋体" pitchFamily="2" charset="-122"/>
              </a:rPr>
              <a:t>, </a:t>
            </a:r>
            <a:r>
              <a:rPr lang="en-US" altLang="zh-CN" sz="1600" i="1" dirty="0" err="1" smtClean="0">
                <a:solidFill>
                  <a:srgbClr val="000000"/>
                </a:solidFill>
                <a:latin typeface="Times New Roman" panose="02020603050405020304" pitchFamily="18" charset="0"/>
                <a:ea typeface="宋体" pitchFamily="2" charset="-122"/>
              </a:rPr>
              <a:t>y</a:t>
            </a:r>
            <a:r>
              <a:rPr lang="en-US" altLang="zh-CN" sz="1600" baseline="-25000" dirty="0" err="1" smtClean="0">
                <a:solidFill>
                  <a:srgbClr val="000000"/>
                </a:solidFill>
                <a:latin typeface="Times New Roman" panose="02020603050405020304" pitchFamily="18" charset="0"/>
                <a:ea typeface="宋体" pitchFamily="2" charset="-122"/>
              </a:rPr>
              <a:t>w</a:t>
            </a:r>
            <a:r>
              <a:rPr lang="en-US" altLang="zh-CN" sz="1600" dirty="0" smtClean="0">
                <a:solidFill>
                  <a:srgbClr val="000000"/>
                </a:solidFill>
                <a:latin typeface="Times New Roman" panose="02020603050405020304" pitchFamily="18" charset="0"/>
                <a:ea typeface="宋体" pitchFamily="2" charset="-122"/>
              </a:rPr>
              <a:t>, </a:t>
            </a:r>
            <a:r>
              <a:rPr lang="en-US" altLang="zh-CN" sz="1600" i="1" dirty="0" err="1" smtClean="0">
                <a:solidFill>
                  <a:srgbClr val="000000"/>
                </a:solidFill>
                <a:latin typeface="Times New Roman" panose="02020603050405020304" pitchFamily="18" charset="0"/>
                <a:ea typeface="宋体" pitchFamily="2" charset="-122"/>
              </a:rPr>
              <a:t>z</a:t>
            </a:r>
            <a:r>
              <a:rPr lang="en-US" altLang="zh-CN" sz="1600" baseline="-25000" dirty="0" err="1" smtClean="0">
                <a:solidFill>
                  <a:srgbClr val="000000"/>
                </a:solidFill>
                <a:latin typeface="Times New Roman" panose="02020603050405020304" pitchFamily="18" charset="0"/>
                <a:ea typeface="宋体" pitchFamily="2" charset="-122"/>
              </a:rPr>
              <a:t>w</a:t>
            </a:r>
            <a:r>
              <a:rPr lang="en-US" altLang="zh-CN" sz="1600" dirty="0" smtClean="0">
                <a:solidFill>
                  <a:srgbClr val="000000"/>
                </a:solidFill>
                <a:latin typeface="Times New Roman" panose="02020603050405020304" pitchFamily="18" charset="0"/>
                <a:ea typeface="宋体" pitchFamily="2" charset="-122"/>
              </a:rPr>
              <a:t>)</a:t>
            </a:r>
            <a:endParaRPr lang="en-US" altLang="zh-CN" sz="1600" dirty="0" smtClean="0">
              <a:solidFill>
                <a:srgbClr val="000000"/>
              </a:solidFill>
              <a:latin typeface="Times New Roman" panose="02020603050405020304" pitchFamily="18" charset="0"/>
              <a:ea typeface="宋体" pitchFamily="2" charset="-122"/>
            </a:endParaRPr>
          </a:p>
        </p:txBody>
      </p:sp>
      <p:sp>
        <p:nvSpPr>
          <p:cNvPr id="10254" name="文本框 57402"/>
          <p:cNvSpPr txBox="1">
            <a:spLocks noChangeArrowheads="1"/>
          </p:cNvSpPr>
          <p:nvPr/>
        </p:nvSpPr>
        <p:spPr bwMode="auto">
          <a:xfrm>
            <a:off x="5659438" y="3860800"/>
            <a:ext cx="509587"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tx1"/>
              </a:buClr>
              <a:buFont typeface="Wingdings" panose="05000000000000000000" pitchFamily="2" charset="2"/>
              <a:buChar char="•"/>
              <a:defRPr sz="22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90204" pitchFamily="34" charset="0"/>
                <a:ea typeface="黑体" panose="02010609060101010101" pitchFamily="49" charset="-122"/>
              </a:defRPr>
            </a:lvl9pPr>
          </a:lstStyle>
          <a:p>
            <a:pPr algn="just" eaLnBrk="0" fontAlgn="base" hangingPunct="0">
              <a:spcBef>
                <a:spcPct val="0"/>
              </a:spcBef>
              <a:spcAft>
                <a:spcPct val="0"/>
              </a:spcAft>
              <a:buClrTx/>
              <a:buFont typeface="Arial" panose="020B0604020202090204" pitchFamily="34" charset="0"/>
              <a:buNone/>
            </a:pPr>
            <a:r>
              <a:rPr lang="en-US" altLang="zh-CN" sz="3600" smtClean="0">
                <a:solidFill>
                  <a:srgbClr val="CC3300"/>
                </a:solidFill>
                <a:latin typeface="Times New Roman" panose="02020603050405020304" pitchFamily="18" charset="0"/>
                <a:ea typeface="宋体" pitchFamily="2" charset="-122"/>
              </a:rPr>
              <a:t>·</a:t>
            </a:r>
            <a:endParaRPr lang="en-US" altLang="zh-CN" sz="3600" smtClean="0">
              <a:solidFill>
                <a:srgbClr val="CC3300"/>
              </a:solidFill>
              <a:latin typeface="Times New Roman" panose="02020603050405020304" pitchFamily="18" charset="0"/>
              <a:ea typeface="宋体" pitchFamily="2" charset="-122"/>
            </a:endParaRPr>
          </a:p>
        </p:txBody>
      </p:sp>
      <p:pic>
        <p:nvPicPr>
          <p:cNvPr id="69" name="图片 3"/>
          <p:cNvPicPr>
            <a:picLocks noChangeAspect="1" noChangeArrowheads="1"/>
          </p:cNvPicPr>
          <p:nvPr/>
        </p:nvPicPr>
        <p:blipFill>
          <a:blip r:embed="rId9">
            <a:extLst>
              <a:ext uri="{28A0092B-C50C-407E-A947-70E740481C1C}">
                <a14:useLocalDpi xmlns:a14="http://schemas.microsoft.com/office/drawing/2010/main" val="0"/>
              </a:ext>
            </a:extLst>
          </a:blip>
          <a:srcRect l="18240" t="23758" r="69841" b="42851"/>
          <a:stretch>
            <a:fillRect/>
          </a:stretch>
        </p:blipFill>
        <p:spPr bwMode="auto">
          <a:xfrm>
            <a:off x="924411" y="3465571"/>
            <a:ext cx="2028069" cy="159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0" name="对象 61444"/>
          <p:cNvGraphicFramePr>
            <a:graphicFrameLocks noChangeAspect="1"/>
          </p:cNvGraphicFramePr>
          <p:nvPr/>
        </p:nvGraphicFramePr>
        <p:xfrm>
          <a:off x="53976" y="5161816"/>
          <a:ext cx="3851164" cy="1107972"/>
        </p:xfrm>
        <a:graphic>
          <a:graphicData uri="http://schemas.openxmlformats.org/presentationml/2006/ole">
            <mc:AlternateContent xmlns:mc="http://schemas.openxmlformats.org/markup-compatibility/2006">
              <mc:Choice xmlns:v="urn:schemas-microsoft-com:vml" Requires="v">
                <p:oleObj spid="_x0000_s59503" name="" r:id="rId10" imgW="1929765" imgH="774065" progId="Equation.DSMT4">
                  <p:embed/>
                </p:oleObj>
              </mc:Choice>
              <mc:Fallback>
                <p:oleObj name="" r:id="rId10" imgW="1929765" imgH="774065" progId="Equation.DSMT4">
                  <p:embed/>
                  <p:pic>
                    <p:nvPicPr>
                      <p:cNvPr id="0" name="图片 5950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976" y="5161816"/>
                        <a:ext cx="3851164" cy="1107972"/>
                      </a:xfrm>
                      <a:prstGeom prst="rect">
                        <a:avLst/>
                      </a:prstGeom>
                      <a:noFill/>
                      <a:ln>
                        <a:noFill/>
                      </a:ln>
                    </p:spPr>
                  </p:pic>
                </p:oleObj>
              </mc:Fallback>
            </mc:AlternateContent>
          </a:graphicData>
        </a:graphic>
      </p:graphicFrame>
      <p:sp>
        <p:nvSpPr>
          <p:cNvPr id="2" name="文本框 1"/>
          <p:cNvSpPr txBox="1"/>
          <p:nvPr/>
        </p:nvSpPr>
        <p:spPr>
          <a:xfrm>
            <a:off x="7298055" y="3330575"/>
            <a:ext cx="868680" cy="368300"/>
          </a:xfrm>
          <a:prstGeom prst="rect">
            <a:avLst/>
          </a:prstGeom>
          <a:noFill/>
        </p:spPr>
        <p:txBody>
          <a:bodyPr wrap="none" rtlCol="0">
            <a:spAutoFit/>
          </a:bodyPr>
          <a:p>
            <a:r>
              <a:rPr lang="zh-CN" altLang="en-US">
                <a:solidFill>
                  <a:srgbClr val="FF0000"/>
                </a:solidFill>
              </a:rPr>
              <a:t>多了！</a:t>
            </a:r>
            <a:endParaRPr lang="zh-CN" altLang="en-US">
              <a:solidFill>
                <a:srgbClr val="FF0000"/>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p:nvPr/>
        </p:nvSpPr>
        <p:spPr bwMode="auto">
          <a:xfrm>
            <a:off x="1259632" y="1412776"/>
            <a:ext cx="6840760" cy="439248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bg2"/>
              </a:buClr>
              <a:buSzPct val="75000"/>
              <a:buFont typeface="Wingdings" panose="05000000000000000000" pitchFamily="2" charset="2"/>
              <a:buChar char="n"/>
              <a:defRPr sz="24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80000"/>
              <a:buFont typeface="Wingdings" panose="05000000000000000000" pitchFamily="2" charset="2"/>
              <a:buChar char="¨"/>
              <a:defRPr sz="2000" b="1">
                <a:solidFill>
                  <a:schemeClr val="tx1"/>
                </a:solidFill>
                <a:latin typeface="+mn-lt"/>
                <a:ea typeface="+mn-ea"/>
              </a:defRPr>
            </a:lvl2pPr>
            <a:lvl3pPr marL="1143000" indent="-228600" algn="l" rtl="0" eaLnBrk="1" fontAlgn="base" hangingPunct="1">
              <a:spcBef>
                <a:spcPct val="20000"/>
              </a:spcBef>
              <a:spcAft>
                <a:spcPct val="0"/>
              </a:spcAft>
              <a:buClr>
                <a:schemeClr val="bg2"/>
              </a:buClr>
              <a:buSzPct val="65000"/>
              <a:buFont typeface="Wingdings" panose="05000000000000000000" pitchFamily="2" charset="2"/>
              <a:buChar char="n"/>
              <a:defRPr sz="2400" b="1">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70000"/>
              <a:buFont typeface="Wingdings" panose="05000000000000000000" pitchFamily="2" charset="2"/>
              <a:buChar char="¨"/>
              <a:defRPr sz="1600" b="1">
                <a:solidFill>
                  <a:schemeClr val="tx1"/>
                </a:solidFill>
                <a:latin typeface="+mn-lt"/>
                <a:ea typeface="+mn-ea"/>
              </a:defRPr>
            </a:lvl4pPr>
            <a:lvl5pPr marL="2057400" indent="-228600" algn="l" rtl="0" eaLnBrk="1" fontAlgn="base" hangingPunct="1">
              <a:spcBef>
                <a:spcPct val="20000"/>
              </a:spcBef>
              <a:spcAft>
                <a:spcPct val="0"/>
              </a:spcAft>
              <a:buClr>
                <a:schemeClr val="bg2"/>
              </a:buClr>
              <a:buFont typeface="Wingdings" panose="05000000000000000000" pitchFamily="2" charset="2"/>
              <a:buChar char="§"/>
              <a:defRPr sz="1400" b="1">
                <a:solidFill>
                  <a:schemeClr val="tx1"/>
                </a:solidFill>
                <a:latin typeface="+mn-lt"/>
                <a:ea typeface="+mn-ea"/>
              </a:defRPr>
            </a:lvl5pPr>
            <a:lvl6pPr marL="2514600" indent="-228600" algn="l" rtl="0" eaLnBrk="1" fontAlgn="base" hangingPunct="1">
              <a:spcBef>
                <a:spcPct val="20000"/>
              </a:spcBef>
              <a:spcAft>
                <a:spcPct val="0"/>
              </a:spcAft>
              <a:buClr>
                <a:schemeClr val="bg2"/>
              </a:buClr>
              <a:buFont typeface="Wingdings" panose="05000000000000000000" pitchFamily="2" charset="2"/>
              <a:buChar char="§"/>
              <a:defRPr sz="1400" b="1">
                <a:solidFill>
                  <a:schemeClr val="tx1"/>
                </a:solidFill>
                <a:latin typeface="+mn-lt"/>
                <a:ea typeface="+mn-ea"/>
              </a:defRPr>
            </a:lvl6pPr>
            <a:lvl7pPr marL="2971800" indent="-228600" algn="l" rtl="0" eaLnBrk="1" fontAlgn="base" hangingPunct="1">
              <a:spcBef>
                <a:spcPct val="20000"/>
              </a:spcBef>
              <a:spcAft>
                <a:spcPct val="0"/>
              </a:spcAft>
              <a:buClr>
                <a:schemeClr val="bg2"/>
              </a:buClr>
              <a:buFont typeface="Wingdings" panose="05000000000000000000" pitchFamily="2" charset="2"/>
              <a:buChar char="§"/>
              <a:defRPr sz="1400" b="1">
                <a:solidFill>
                  <a:schemeClr val="tx1"/>
                </a:solidFill>
                <a:latin typeface="+mn-lt"/>
                <a:ea typeface="+mn-ea"/>
              </a:defRPr>
            </a:lvl7pPr>
            <a:lvl8pPr marL="3429000" indent="-228600" algn="l" rtl="0" eaLnBrk="1" fontAlgn="base" hangingPunct="1">
              <a:spcBef>
                <a:spcPct val="20000"/>
              </a:spcBef>
              <a:spcAft>
                <a:spcPct val="0"/>
              </a:spcAft>
              <a:buClr>
                <a:schemeClr val="bg2"/>
              </a:buClr>
              <a:buFont typeface="Wingdings" panose="05000000000000000000" pitchFamily="2" charset="2"/>
              <a:buChar char="§"/>
              <a:defRPr sz="1400" b="1">
                <a:solidFill>
                  <a:schemeClr val="tx1"/>
                </a:solidFill>
                <a:latin typeface="+mn-lt"/>
                <a:ea typeface="+mn-ea"/>
              </a:defRPr>
            </a:lvl8pPr>
            <a:lvl9pPr marL="3886200" indent="-228600" algn="l" rtl="0" eaLnBrk="1" fontAlgn="base" hangingPunct="1">
              <a:spcBef>
                <a:spcPct val="20000"/>
              </a:spcBef>
              <a:spcAft>
                <a:spcPct val="0"/>
              </a:spcAft>
              <a:buClr>
                <a:schemeClr val="bg2"/>
              </a:buClr>
              <a:buFont typeface="Wingdings" panose="05000000000000000000" pitchFamily="2" charset="2"/>
              <a:buChar char="§"/>
              <a:defRPr sz="1400" b="1">
                <a:solidFill>
                  <a:schemeClr val="tx1"/>
                </a:solidFill>
                <a:latin typeface="+mn-lt"/>
                <a:ea typeface="+mn-ea"/>
              </a:defRPr>
            </a:lvl9pPr>
          </a:lstStyle>
          <a:p>
            <a:r>
              <a:rPr lang="zh-CN" altLang="en-US" sz="2800" kern="0" dirty="0"/>
              <a:t>考试题型：</a:t>
            </a:r>
            <a:endParaRPr lang="en-US" altLang="zh-CN" sz="2800" kern="0" dirty="0"/>
          </a:p>
          <a:p>
            <a:pPr lvl="1" indent="-342900"/>
            <a:r>
              <a:rPr lang="en-US" altLang="zh-CN" sz="2800" kern="0" dirty="0"/>
              <a:t>    </a:t>
            </a:r>
            <a:r>
              <a:rPr lang="zh-CN" altLang="en-US" sz="2800" kern="0" dirty="0"/>
              <a:t>选择题，</a:t>
            </a:r>
            <a:r>
              <a:rPr lang="en-US" altLang="zh-CN" sz="2800" kern="0" dirty="0"/>
              <a:t>10</a:t>
            </a:r>
            <a:r>
              <a:rPr lang="zh-CN" altLang="en-US" sz="2800" kern="0" dirty="0"/>
              <a:t>个</a:t>
            </a:r>
            <a:r>
              <a:rPr lang="zh-CN" altLang="en-US" sz="2800" kern="0" dirty="0" smtClean="0"/>
              <a:t>，（</a:t>
            </a:r>
            <a:r>
              <a:rPr lang="en-US" altLang="zh-CN" sz="2800" kern="0" dirty="0" smtClean="0"/>
              <a:t>20</a:t>
            </a:r>
            <a:r>
              <a:rPr lang="zh-CN" altLang="en-US" sz="2800" kern="0" dirty="0"/>
              <a:t>分）</a:t>
            </a:r>
            <a:endParaRPr lang="en-US" altLang="zh-CN" sz="2800" kern="0" dirty="0"/>
          </a:p>
          <a:p>
            <a:pPr lvl="1" indent="-342900"/>
            <a:r>
              <a:rPr lang="en-US" altLang="zh-CN" sz="2800" kern="0" dirty="0"/>
              <a:t>    </a:t>
            </a:r>
            <a:r>
              <a:rPr lang="zh-CN" altLang="en-US" sz="2800" kern="0" dirty="0"/>
              <a:t>简答题，</a:t>
            </a:r>
            <a:r>
              <a:rPr lang="en-US" altLang="zh-CN" sz="2800" kern="0" dirty="0"/>
              <a:t>6</a:t>
            </a:r>
            <a:r>
              <a:rPr lang="zh-CN" altLang="en-US" sz="2800" kern="0" dirty="0"/>
              <a:t>个</a:t>
            </a:r>
            <a:r>
              <a:rPr lang="zh-CN" altLang="en-US" sz="2800" kern="0" dirty="0" smtClean="0"/>
              <a:t>， （</a:t>
            </a:r>
            <a:r>
              <a:rPr lang="en-US" altLang="zh-CN" sz="2800" kern="0" dirty="0"/>
              <a:t>30</a:t>
            </a:r>
            <a:r>
              <a:rPr lang="zh-CN" altLang="en-US" sz="2800" kern="0" dirty="0"/>
              <a:t>分）</a:t>
            </a:r>
            <a:endParaRPr lang="en-US" altLang="zh-CN" sz="2800" kern="0" dirty="0"/>
          </a:p>
          <a:p>
            <a:pPr lvl="1" indent="-342900"/>
            <a:r>
              <a:rPr lang="zh-CN" altLang="en-US" sz="2800" kern="0" dirty="0"/>
              <a:t>    计算题，</a:t>
            </a:r>
            <a:r>
              <a:rPr lang="en-US" altLang="zh-CN" sz="2800" kern="0" dirty="0"/>
              <a:t>6</a:t>
            </a:r>
            <a:r>
              <a:rPr lang="zh-CN" altLang="en-US" sz="2800" kern="0" dirty="0"/>
              <a:t>个</a:t>
            </a:r>
            <a:r>
              <a:rPr lang="zh-CN" altLang="en-US" sz="2800" kern="0" dirty="0" smtClean="0"/>
              <a:t>， （</a:t>
            </a:r>
            <a:r>
              <a:rPr lang="en-US" altLang="zh-CN" sz="2800" kern="0" dirty="0"/>
              <a:t>30</a:t>
            </a:r>
            <a:r>
              <a:rPr lang="zh-CN" altLang="en-US" sz="2800" kern="0" dirty="0"/>
              <a:t>分）</a:t>
            </a:r>
            <a:endParaRPr lang="en-US" altLang="zh-CN" sz="2800" kern="0" dirty="0"/>
          </a:p>
          <a:p>
            <a:pPr lvl="1" indent="-342900"/>
            <a:r>
              <a:rPr lang="zh-CN" altLang="en-US" sz="2800" kern="0" dirty="0" smtClean="0"/>
              <a:t>    算法</a:t>
            </a:r>
            <a:r>
              <a:rPr lang="zh-CN" altLang="en-US" sz="2800" kern="0" dirty="0"/>
              <a:t>题，</a:t>
            </a:r>
            <a:r>
              <a:rPr lang="en-US" altLang="zh-CN" sz="2800" kern="0" dirty="0"/>
              <a:t>1</a:t>
            </a:r>
            <a:r>
              <a:rPr lang="zh-CN" altLang="en-US" sz="2800" kern="0" dirty="0"/>
              <a:t>个</a:t>
            </a:r>
            <a:r>
              <a:rPr lang="zh-CN" altLang="en-US" sz="2800" kern="0" dirty="0" smtClean="0"/>
              <a:t>， （</a:t>
            </a:r>
            <a:r>
              <a:rPr lang="en-US" altLang="zh-CN" sz="2800" kern="0" dirty="0"/>
              <a:t>10</a:t>
            </a:r>
            <a:r>
              <a:rPr lang="zh-CN" altLang="en-US" sz="2800" kern="0" dirty="0"/>
              <a:t>分</a:t>
            </a:r>
            <a:r>
              <a:rPr lang="zh-CN" altLang="en-US" sz="2800" kern="0" dirty="0" smtClean="0"/>
              <a:t>）</a:t>
            </a:r>
            <a:endParaRPr lang="en-US" altLang="zh-CN" sz="2800" kern="0" dirty="0" smtClean="0"/>
          </a:p>
          <a:p>
            <a:pPr lvl="1" indent="-342900"/>
            <a:r>
              <a:rPr lang="en-US" altLang="zh-CN" sz="2800" kern="0" dirty="0"/>
              <a:t> </a:t>
            </a:r>
            <a:r>
              <a:rPr lang="en-US" altLang="zh-CN" sz="2800" kern="0" dirty="0" smtClean="0"/>
              <a:t>   </a:t>
            </a:r>
            <a:r>
              <a:rPr lang="zh-CN" altLang="en-US" sz="2800" kern="0" dirty="0" smtClean="0"/>
              <a:t>分析</a:t>
            </a:r>
            <a:r>
              <a:rPr lang="zh-CN" altLang="en-US" sz="2800" kern="0" dirty="0"/>
              <a:t>题，</a:t>
            </a:r>
            <a:r>
              <a:rPr lang="en-US" altLang="zh-CN" sz="2800" kern="0" dirty="0"/>
              <a:t>1</a:t>
            </a:r>
            <a:r>
              <a:rPr lang="zh-CN" altLang="en-US" sz="2800" kern="0" dirty="0"/>
              <a:t>个， （</a:t>
            </a:r>
            <a:r>
              <a:rPr lang="en-US" altLang="zh-CN" sz="2800" kern="0" dirty="0"/>
              <a:t>10</a:t>
            </a:r>
            <a:r>
              <a:rPr lang="zh-CN" altLang="en-US" sz="2800" kern="0" dirty="0"/>
              <a:t>分）</a:t>
            </a:r>
            <a:endParaRPr lang="en-US" altLang="zh-CN" sz="2800" kern="0" dirty="0"/>
          </a:p>
          <a:p>
            <a:pPr lvl="1" indent="-342900"/>
            <a:endParaRPr lang="zh-CN" altLang="en-US" sz="2800" kern="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a:xfrm>
            <a:off x="506697" y="1268760"/>
            <a:ext cx="8267173" cy="5256584"/>
          </a:xfrm>
        </p:spPr>
        <p:txBody>
          <a:bodyPr/>
          <a:lstStyle/>
          <a:p>
            <a:r>
              <a:rPr lang="zh-CN" altLang="en-US" sz="2400" dirty="0">
                <a:latin typeface="华文中宋" pitchFamily="2" charset="-122"/>
              </a:rPr>
              <a:t> </a:t>
            </a:r>
            <a:r>
              <a:rPr lang="en-US" altLang="zh-CN" sz="2800" dirty="0">
                <a:solidFill>
                  <a:srgbClr val="000000"/>
                </a:solidFill>
              </a:rPr>
              <a:t>Course Resources </a:t>
            </a:r>
            <a:r>
              <a:rPr lang="en-US" altLang="zh-CN" sz="2800" dirty="0">
                <a:solidFill>
                  <a:srgbClr val="0033CC"/>
                </a:solidFill>
                <a:latin typeface="宋体"/>
                <a:ea typeface="宋体"/>
                <a:cs typeface="宋体"/>
                <a:sym typeface="宋体"/>
              </a:rPr>
              <a:t>&amp;</a:t>
            </a:r>
            <a:r>
              <a:rPr lang="en-US" altLang="zh-CN" sz="2800" dirty="0"/>
              <a:t> Projects</a:t>
            </a:r>
            <a:r>
              <a:rPr lang="zh-CN" altLang="en-US" dirty="0">
                <a:solidFill>
                  <a:srgbClr val="000000"/>
                </a:solidFill>
                <a:sym typeface="宋体"/>
              </a:rPr>
              <a:t>：</a:t>
            </a:r>
            <a:endParaRPr lang="en-US" altLang="zh-CN" dirty="0">
              <a:solidFill>
                <a:srgbClr val="000000"/>
              </a:solidFill>
            </a:endParaRPr>
          </a:p>
          <a:p>
            <a:pPr lvl="1">
              <a:spcBef>
                <a:spcPts val="700"/>
              </a:spcBef>
              <a:defRPr>
                <a:solidFill>
                  <a:srgbClr val="000000"/>
                </a:solidFill>
              </a:defRPr>
            </a:pPr>
            <a:r>
              <a:rPr lang="en-US" altLang="zh-CN" dirty="0">
                <a:solidFill>
                  <a:srgbClr val="000000"/>
                </a:solidFill>
                <a:sym typeface="宋体"/>
              </a:rPr>
              <a:t>E-mail</a:t>
            </a:r>
            <a:r>
              <a:rPr lang="zh-CN" altLang="en-US" dirty="0">
                <a:solidFill>
                  <a:srgbClr val="000000"/>
                </a:solidFill>
                <a:sym typeface="宋体"/>
              </a:rPr>
              <a:t>：</a:t>
            </a:r>
            <a:r>
              <a:rPr lang="en-US" altLang="zh-CN" dirty="0">
                <a:solidFill>
                  <a:srgbClr val="0000FF"/>
                </a:solidFill>
                <a:uFill>
                  <a:solidFill>
                    <a:srgbClr val="CC0066"/>
                  </a:solidFill>
                </a:uFill>
              </a:rPr>
              <a:t>sduEC2014@163.com ——“</a:t>
            </a:r>
            <a:r>
              <a:rPr lang="zh-CN" altLang="en-US" dirty="0">
                <a:solidFill>
                  <a:srgbClr val="0000FF"/>
                </a:solidFill>
                <a:uFill>
                  <a:solidFill>
                    <a:srgbClr val="CC0066"/>
                  </a:solidFill>
                </a:uFill>
              </a:rPr>
              <a:t>文件中心”</a:t>
            </a:r>
            <a:endParaRPr lang="zh-CN" altLang="en-US" dirty="0">
              <a:solidFill>
                <a:srgbClr val="0000FF"/>
              </a:solidFill>
            </a:endParaRPr>
          </a:p>
          <a:p>
            <a:pPr lvl="1">
              <a:spcBef>
                <a:spcPts val="700"/>
              </a:spcBef>
              <a:defRPr>
                <a:solidFill>
                  <a:srgbClr val="000000"/>
                </a:solidFill>
              </a:defRPr>
            </a:pPr>
            <a:r>
              <a:rPr lang="en-US" altLang="zh-CN" dirty="0">
                <a:solidFill>
                  <a:srgbClr val="000000"/>
                </a:solidFill>
                <a:sym typeface="宋体"/>
              </a:rPr>
              <a:t>Password </a:t>
            </a:r>
            <a:r>
              <a:rPr lang="zh-CN" altLang="en-US" sz="2400" dirty="0">
                <a:latin typeface="宋体"/>
                <a:ea typeface="宋体"/>
                <a:cs typeface="宋体"/>
                <a:sym typeface="宋体"/>
              </a:rPr>
              <a:t>：</a:t>
            </a:r>
            <a:r>
              <a:rPr lang="en-US" altLang="zh-CN" dirty="0"/>
              <a:t>sdujsjec2014</a:t>
            </a:r>
            <a:endParaRPr lang="en-US" altLang="zh-CN" dirty="0"/>
          </a:p>
          <a:p>
            <a:pPr marL="514350" indent="-457200">
              <a:defRPr/>
            </a:pPr>
            <a:r>
              <a:rPr lang="en-US" altLang="zh-CN" sz="2800" dirty="0">
                <a:solidFill>
                  <a:schemeClr val="bg2">
                    <a:lumMod val="10000"/>
                  </a:schemeClr>
                </a:solidFill>
              </a:rPr>
              <a:t>The evaluation methods</a:t>
            </a:r>
            <a:r>
              <a:rPr lang="zh-CN" altLang="en-US" sz="2600" dirty="0">
                <a:solidFill>
                  <a:srgbClr val="0000FF"/>
                </a:solidFill>
              </a:rPr>
              <a:t>：</a:t>
            </a:r>
            <a:endParaRPr lang="en-US" altLang="zh-CN" sz="2600" dirty="0">
              <a:solidFill>
                <a:srgbClr val="0000FF"/>
              </a:solidFill>
            </a:endParaRPr>
          </a:p>
          <a:p>
            <a:pPr marL="914400" lvl="1" indent="-457200">
              <a:defRPr/>
            </a:pPr>
            <a:r>
              <a:rPr lang="en-US" altLang="zh-CN" sz="2400" dirty="0">
                <a:solidFill>
                  <a:srgbClr val="0000FF"/>
                </a:solidFill>
              </a:rPr>
              <a:t>Final exam </a:t>
            </a:r>
            <a:r>
              <a:rPr lang="en-US" altLang="zh-CN" sz="2400" dirty="0"/>
              <a:t>60%+</a:t>
            </a:r>
            <a:r>
              <a:rPr lang="en-US" altLang="zh-CN" sz="2400" dirty="0">
                <a:solidFill>
                  <a:srgbClr val="0000FF"/>
                </a:solidFill>
              </a:rPr>
              <a:t> In-class presentation</a:t>
            </a:r>
            <a:r>
              <a:rPr lang="en-US" altLang="zh-CN" sz="2400" dirty="0"/>
              <a:t>10%+</a:t>
            </a:r>
            <a:r>
              <a:rPr lang="en-US" altLang="zh-CN" sz="2400" dirty="0">
                <a:solidFill>
                  <a:srgbClr val="0000FF"/>
                </a:solidFill>
              </a:rPr>
              <a:t>                      </a:t>
            </a:r>
            <a:endParaRPr lang="en-US" altLang="zh-CN" sz="2400" dirty="0">
              <a:solidFill>
                <a:srgbClr val="0000FF"/>
              </a:solidFill>
            </a:endParaRPr>
          </a:p>
          <a:p>
            <a:pPr marL="457200" lvl="1" indent="0">
              <a:buNone/>
              <a:defRPr/>
            </a:pPr>
            <a:r>
              <a:rPr lang="en-US" altLang="zh-CN" sz="2400" dirty="0">
                <a:solidFill>
                  <a:srgbClr val="0000FF"/>
                </a:solidFill>
              </a:rPr>
              <a:t>                                                                      Projects </a:t>
            </a:r>
            <a:r>
              <a:rPr lang="en-US" altLang="zh-CN" sz="2400" dirty="0"/>
              <a:t>30%</a:t>
            </a:r>
            <a:endParaRPr lang="en-US" altLang="zh-CN" sz="2400" dirty="0"/>
          </a:p>
          <a:p>
            <a:pPr>
              <a:defRPr/>
            </a:pPr>
            <a:r>
              <a:rPr lang="en-US" altLang="zh-CN" sz="2800" dirty="0"/>
              <a:t>Final exam</a:t>
            </a:r>
            <a:r>
              <a:rPr lang="zh-CN" altLang="en-US" sz="2800" dirty="0" smtClean="0"/>
              <a:t>：？？</a:t>
            </a:r>
            <a:endParaRPr lang="en-US" altLang="zh-CN" sz="2800" b="0" dirty="0"/>
          </a:p>
          <a:p>
            <a:pPr lvl="1">
              <a:buFont typeface="Wingdings" panose="05000000000000000000" pitchFamily="2" charset="2"/>
              <a:buChar char="p"/>
              <a:defRPr/>
            </a:pPr>
            <a:endParaRPr lang="en-US" altLang="zh-CN" sz="2400" dirty="0"/>
          </a:p>
          <a:p>
            <a:pPr lvl="1">
              <a:buFont typeface="Wingdings" panose="05000000000000000000" pitchFamily="2" charset="2"/>
              <a:buChar char="p"/>
              <a:defRPr/>
            </a:pPr>
            <a:endParaRPr lang="zh-CN" altLang="en-US" sz="2400" dirty="0"/>
          </a:p>
          <a:p>
            <a:pPr lvl="1" eaLnBrk="1" hangingPunct="1"/>
            <a:endParaRPr lang="en-US" altLang="zh-CN" dirty="0">
              <a:latin typeface="华文中宋" pitchFamily="2" charset="-122"/>
            </a:endParaRPr>
          </a:p>
          <a:p>
            <a:pPr lvl="1" eaLnBrk="1" hangingPunct="1"/>
            <a:endParaRPr lang="zh-CN" altLang="en-US" dirty="0"/>
          </a:p>
        </p:txBody>
      </p:sp>
      <p:sp>
        <p:nvSpPr>
          <p:cNvPr id="6" name="文本占位符 2"/>
          <p:cNvSpPr txBox="1"/>
          <p:nvPr/>
        </p:nvSpPr>
        <p:spPr>
          <a:xfrm>
            <a:off x="493195" y="2763775"/>
            <a:ext cx="4652011" cy="1872208"/>
          </a:xfrm>
          <a:prstGeom prst="rect">
            <a:avLst/>
          </a:prstGeom>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a:lstStyle>
          <a:p>
            <a:pPr marL="0" indent="0">
              <a:buNone/>
              <a:defRPr/>
            </a:pPr>
            <a:endParaRPr lang="zh-CN" altLang="en-US" sz="2400" kern="0" dirty="0">
              <a:solidFill>
                <a:srgbClr val="000000"/>
              </a:solidFill>
              <a:effectLst/>
            </a:endParaRPr>
          </a:p>
        </p:txBody>
      </p:sp>
      <p:sp>
        <p:nvSpPr>
          <p:cNvPr id="5" name="矩形 4"/>
          <p:cNvSpPr/>
          <p:nvPr/>
        </p:nvSpPr>
        <p:spPr>
          <a:xfrm>
            <a:off x="2744286" y="4725144"/>
            <a:ext cx="4801840" cy="1200329"/>
          </a:xfrm>
          <a:prstGeom prst="rect">
            <a:avLst/>
          </a:prstGeom>
          <a:ln>
            <a:noFill/>
          </a:ln>
          <a:effectLst>
            <a:glow rad="63500">
              <a:schemeClr val="accent1">
                <a:satMod val="175000"/>
                <a:alpha val="40000"/>
              </a:schemeClr>
            </a:glow>
            <a:reflection blurRad="6350" stA="50000" endA="300" endPos="55500" dist="50800" dir="5400000" sy="-100000" algn="bl" rotWithShape="0"/>
          </a:effectLst>
          <a:scene3d>
            <a:camera prst="perspectiveBelow"/>
            <a:lightRig rig="threePt" dir="t"/>
          </a:scene3d>
          <a:sp3d>
            <a:bevelT w="165100" prst="coolSlant"/>
          </a:sp3d>
        </p:spPr>
        <p:txBody>
          <a:bodyPr wrap="square">
            <a:spAutoFit/>
          </a:bodyPr>
          <a:lstStyle/>
          <a:p>
            <a:pPr>
              <a:defRPr/>
            </a:pPr>
            <a:r>
              <a:rPr lang="zh-CN" altLang="en-US" sz="3600" i="1" dirty="0">
                <a:solidFill>
                  <a:schemeClr val="accent1">
                    <a:lumMod val="75000"/>
                  </a:schemeClr>
                </a:solidFill>
                <a:effectLst>
                  <a:glow rad="139700">
                    <a:schemeClr val="accent1">
                      <a:satMod val="175000"/>
                      <a:alpha val="40000"/>
                    </a:schemeClr>
                  </a:glow>
                </a:effectLst>
                <a:latin typeface="华文琥珀" panose="02010800040101010101" pitchFamily="2" charset="-122"/>
                <a:ea typeface="华文琥珀" panose="02010800040101010101" pitchFamily="2" charset="-122"/>
              </a:rPr>
              <a:t>预祝：考试顺利！</a:t>
            </a:r>
            <a:endParaRPr lang="en-US" altLang="zh-CN" sz="3600" i="1" dirty="0">
              <a:solidFill>
                <a:schemeClr val="accent1">
                  <a:lumMod val="75000"/>
                </a:schemeClr>
              </a:solidFill>
              <a:effectLst>
                <a:glow rad="139700">
                  <a:schemeClr val="accent1">
                    <a:satMod val="175000"/>
                    <a:alpha val="40000"/>
                  </a:schemeClr>
                </a:glow>
              </a:effectLst>
              <a:latin typeface="华文琥珀" panose="02010800040101010101" pitchFamily="2" charset="-122"/>
              <a:ea typeface="华文琥珀" panose="02010800040101010101" pitchFamily="2" charset="-122"/>
            </a:endParaRPr>
          </a:p>
          <a:p>
            <a:pPr>
              <a:defRPr/>
            </a:pPr>
            <a:r>
              <a:rPr lang="zh-CN" altLang="en-US" sz="3600" i="1" dirty="0">
                <a:solidFill>
                  <a:schemeClr val="accent1">
                    <a:lumMod val="75000"/>
                  </a:schemeClr>
                </a:solidFill>
                <a:effectLst>
                  <a:glow rad="139700">
                    <a:schemeClr val="accent1">
                      <a:satMod val="175000"/>
                      <a:alpha val="40000"/>
                    </a:schemeClr>
                  </a:glow>
                </a:effectLst>
                <a:latin typeface="华文琥珀" panose="02010800040101010101" pitchFamily="2" charset="-122"/>
                <a:ea typeface="华文琥珀" panose="02010800040101010101" pitchFamily="2" charset="-122"/>
              </a:rPr>
              <a:t>            心想事成！</a:t>
            </a:r>
            <a:endParaRPr lang="zh-CN" altLang="en-US" sz="3600" i="1" dirty="0">
              <a:solidFill>
                <a:schemeClr val="accent1">
                  <a:lumMod val="75000"/>
                </a:schemeClr>
              </a:solidFill>
              <a:effectLst>
                <a:glow rad="139700">
                  <a:schemeClr val="accent1">
                    <a:satMod val="175000"/>
                    <a:alpha val="40000"/>
                  </a:schemeClr>
                </a:glow>
              </a:effectLst>
              <a:latin typeface="华文琥珀" panose="02010800040101010101" pitchFamily="2" charset="-122"/>
              <a:ea typeface="华文琥珀"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ltLang="zh-CN" dirty="0"/>
              <a:t>Geometric operation——</a:t>
            </a:r>
            <a:r>
              <a:rPr lang="zh-CN" altLang="en-US" dirty="0">
                <a:solidFill>
                  <a:schemeClr val="bg2">
                    <a:lumMod val="60000"/>
                    <a:lumOff val="40000"/>
                  </a:schemeClr>
                </a:solidFill>
              </a:rPr>
              <a:t>空间变换</a:t>
            </a:r>
            <a:endParaRPr lang="zh-CN" altLang="en-US" dirty="0">
              <a:solidFill>
                <a:schemeClr val="bg2">
                  <a:lumMod val="60000"/>
                  <a:lumOff val="40000"/>
                </a:schemeClr>
              </a:solidFill>
            </a:endParaRPr>
          </a:p>
        </p:txBody>
      </p:sp>
      <p:sp>
        <p:nvSpPr>
          <p:cNvPr id="90115" name="Rectangle 3"/>
          <p:cNvSpPr>
            <a:spLocks noGrp="1" noChangeArrowheads="1"/>
          </p:cNvSpPr>
          <p:nvPr>
            <p:ph type="body" idx="1"/>
          </p:nvPr>
        </p:nvSpPr>
        <p:spPr>
          <a:xfrm>
            <a:off x="354013" y="1504950"/>
            <a:ext cx="8448675" cy="2439988"/>
          </a:xfrm>
        </p:spPr>
        <p:txBody>
          <a:bodyPr/>
          <a:lstStyle/>
          <a:p>
            <a:pPr eaLnBrk="1" hangingPunct="1">
              <a:lnSpc>
                <a:spcPct val="150000"/>
              </a:lnSpc>
              <a:defRPr/>
            </a:pPr>
            <a:r>
              <a:rPr lang="zh-CN" altLang="en-US" dirty="0"/>
              <a:t>要求保持图像中曲线型特征的</a:t>
            </a:r>
            <a:r>
              <a:rPr lang="zh-CN" altLang="en-US" dirty="0">
                <a:solidFill>
                  <a:schemeClr val="bg2">
                    <a:lumMod val="60000"/>
                    <a:lumOff val="40000"/>
                  </a:schemeClr>
                </a:solidFill>
              </a:rPr>
              <a:t>连续性</a:t>
            </a:r>
            <a:r>
              <a:rPr lang="zh-CN" altLang="en-US" dirty="0"/>
              <a:t>和各物体的</a:t>
            </a:r>
            <a:r>
              <a:rPr lang="zh-CN" altLang="en-US" dirty="0">
                <a:solidFill>
                  <a:schemeClr val="bg2">
                    <a:lumMod val="60000"/>
                    <a:lumOff val="40000"/>
                  </a:schemeClr>
                </a:solidFill>
              </a:rPr>
              <a:t>连通性</a:t>
            </a:r>
            <a:r>
              <a:rPr lang="zh-CN" altLang="en-US" dirty="0"/>
              <a:t>。</a:t>
            </a:r>
            <a:r>
              <a:rPr lang="zh-CN" altLang="en-US" b="0" dirty="0"/>
              <a:t>一个约束较少的空间变换算法很可能会弄断直线和打碎图像，从而使图像的内容</a:t>
            </a:r>
            <a:r>
              <a:rPr lang="zh-CN" altLang="en-US" b="0" dirty="0">
                <a:latin typeface="华文中宋" pitchFamily="2" charset="-122"/>
              </a:rPr>
              <a:t>“</a:t>
            </a:r>
            <a:r>
              <a:rPr lang="zh-CN" altLang="en-US" b="0" dirty="0"/>
              <a:t>支离破碎</a:t>
            </a:r>
            <a:r>
              <a:rPr lang="zh-CN" altLang="en-US" b="0" dirty="0">
                <a:latin typeface="华文中宋" pitchFamily="2" charset="-122"/>
              </a:rPr>
              <a:t>”</a:t>
            </a:r>
            <a:r>
              <a:rPr lang="zh-CN" altLang="en-US" b="0" dirty="0"/>
              <a:t>。</a:t>
            </a:r>
            <a:endParaRPr lang="zh-CN" altLang="en-US" b="0" dirty="0"/>
          </a:p>
          <a:p>
            <a:pPr eaLnBrk="1" hangingPunct="1">
              <a:lnSpc>
                <a:spcPct val="150000"/>
              </a:lnSpc>
              <a:defRPr/>
            </a:pPr>
            <a:r>
              <a:rPr kumimoji="1" lang="zh-CN" altLang="en-US" b="0" dirty="0"/>
              <a:t>一般用数学方法来描述输入、输出图像点之间的空间关系。几何运算的一般定义为：</a:t>
            </a:r>
            <a:r>
              <a:rPr lang="zh-CN" altLang="en-US" dirty="0"/>
              <a:t> </a:t>
            </a:r>
            <a:endParaRPr lang="zh-CN" altLang="en-US" dirty="0"/>
          </a:p>
        </p:txBody>
      </p:sp>
      <p:sp>
        <p:nvSpPr>
          <p:cNvPr id="1289220" name="Rectangle 4"/>
          <p:cNvSpPr>
            <a:spLocks noChangeArrowheads="1"/>
          </p:cNvSpPr>
          <p:nvPr/>
        </p:nvSpPr>
        <p:spPr bwMode="auto">
          <a:xfrm>
            <a:off x="0" y="3314700"/>
            <a:ext cx="9144000" cy="0"/>
          </a:xfrm>
          <a:prstGeom prst="rect">
            <a:avLst/>
          </a:prstGeom>
          <a:noFill/>
          <a:ln w="9525">
            <a:noFill/>
            <a:miter lim="800000"/>
          </a:ln>
          <a:effectLst/>
        </p:spPr>
        <p:txBody>
          <a:bodyPr wrap="none" anchor="ctr">
            <a:spAutoFit/>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graphicFrame>
        <p:nvGraphicFramePr>
          <p:cNvPr id="90117" name="Object 5"/>
          <p:cNvGraphicFramePr>
            <a:graphicFrameLocks noChangeAspect="1"/>
          </p:cNvGraphicFramePr>
          <p:nvPr/>
        </p:nvGraphicFramePr>
        <p:xfrm>
          <a:off x="950912" y="4651375"/>
          <a:ext cx="7345363" cy="701675"/>
        </p:xfrm>
        <a:graphic>
          <a:graphicData uri="http://schemas.openxmlformats.org/presentationml/2006/ole">
            <mc:AlternateContent xmlns:mc="http://schemas.openxmlformats.org/markup-compatibility/2006">
              <mc:Choice xmlns:v="urn:schemas-microsoft-com:vml" Requires="v">
                <p:oleObj spid="_x0000_s28707" name="公式" r:id="rId1" imgW="2387600" imgH="228600" progId="Equation.3">
                  <p:embed/>
                </p:oleObj>
              </mc:Choice>
              <mc:Fallback>
                <p:oleObj name="公式" r:id="rId1" imgW="2387600" imgH="22860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912" y="4651375"/>
                        <a:ext cx="73453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457200" y="171450"/>
            <a:ext cx="8332788" cy="973138"/>
          </a:xfrm>
        </p:spPr>
        <p:txBody>
          <a:bodyPr/>
          <a:lstStyle/>
          <a:p>
            <a:pPr eaLnBrk="1" hangingPunct="1"/>
            <a:r>
              <a:rPr lang="en-US" altLang="zh-CN" dirty="0"/>
              <a:t>Geometric operation——</a:t>
            </a:r>
            <a:r>
              <a:rPr lang="zh-CN" altLang="en-US" dirty="0">
                <a:solidFill>
                  <a:schemeClr val="bg2">
                    <a:lumMod val="60000"/>
                    <a:lumOff val="40000"/>
                  </a:schemeClr>
                </a:solidFill>
              </a:rPr>
              <a:t>灰度级插值</a:t>
            </a:r>
            <a:endParaRPr lang="zh-CN" altLang="en-US" dirty="0">
              <a:solidFill>
                <a:schemeClr val="bg2">
                  <a:lumMod val="60000"/>
                  <a:lumOff val="40000"/>
                </a:schemeClr>
              </a:solidFill>
            </a:endParaRPr>
          </a:p>
        </p:txBody>
      </p:sp>
      <p:sp>
        <p:nvSpPr>
          <p:cNvPr id="91139" name="Rectangle 3"/>
          <p:cNvSpPr>
            <a:spLocks noGrp="1" noChangeArrowheads="1"/>
          </p:cNvSpPr>
          <p:nvPr>
            <p:ph type="body" idx="1"/>
          </p:nvPr>
        </p:nvSpPr>
        <p:spPr>
          <a:xfrm>
            <a:off x="476249" y="933323"/>
            <a:ext cx="8566151" cy="5353178"/>
          </a:xfrm>
        </p:spPr>
        <p:txBody>
          <a:bodyPr/>
          <a:lstStyle/>
          <a:p>
            <a:pPr marL="0" indent="0" eaLnBrk="1" hangingPunct="1">
              <a:lnSpc>
                <a:spcPct val="150000"/>
              </a:lnSpc>
              <a:buNone/>
              <a:defRPr/>
            </a:pPr>
            <a:r>
              <a:rPr lang="zh-CN" altLang="en-US" b="0" dirty="0"/>
              <a:t>在输入图像</a:t>
            </a:r>
            <a:r>
              <a:rPr lang="en-US" altLang="zh-CN" b="0" dirty="0"/>
              <a:t>f(</a:t>
            </a:r>
            <a:r>
              <a:rPr lang="en-US" altLang="zh-CN" b="0" dirty="0" err="1"/>
              <a:t>x,y</a:t>
            </a:r>
            <a:r>
              <a:rPr lang="en-US" altLang="zh-CN" b="0" dirty="0"/>
              <a:t>)</a:t>
            </a:r>
            <a:r>
              <a:rPr lang="zh-CN" altLang="en-US" b="0" dirty="0"/>
              <a:t>中，灰度值仅仅在整数位置</a:t>
            </a:r>
            <a:r>
              <a:rPr lang="en-US" altLang="zh-CN" b="0" dirty="0"/>
              <a:t>(</a:t>
            </a:r>
            <a:r>
              <a:rPr lang="en-US" altLang="zh-CN" b="0" dirty="0" err="1"/>
              <a:t>x,y</a:t>
            </a:r>
            <a:r>
              <a:rPr lang="en-US" altLang="zh-CN" b="0" dirty="0"/>
              <a:t>)</a:t>
            </a:r>
            <a:r>
              <a:rPr lang="zh-CN" altLang="en-US" b="0" dirty="0"/>
              <a:t>处被定义，然而在上式中，</a:t>
            </a:r>
            <a:r>
              <a:rPr lang="en-US" altLang="zh-CN" b="0" dirty="0"/>
              <a:t>g(</a:t>
            </a:r>
            <a:r>
              <a:rPr lang="en-US" altLang="zh-CN" b="0" dirty="0" err="1"/>
              <a:t>x,y</a:t>
            </a:r>
            <a:r>
              <a:rPr lang="en-US" altLang="zh-CN" b="0" dirty="0"/>
              <a:t>)</a:t>
            </a:r>
            <a:r>
              <a:rPr lang="zh-CN" altLang="en-US" b="0" dirty="0"/>
              <a:t>的灰度值一般由处在非整数坐标上的</a:t>
            </a:r>
            <a:r>
              <a:rPr lang="en-US" altLang="zh-CN" b="0" dirty="0"/>
              <a:t>f(</a:t>
            </a:r>
            <a:r>
              <a:rPr lang="en-US" altLang="zh-CN" b="0" dirty="0" err="1"/>
              <a:t>x,y</a:t>
            </a:r>
            <a:r>
              <a:rPr lang="en-US" altLang="zh-CN" b="0" dirty="0"/>
              <a:t>)</a:t>
            </a:r>
            <a:r>
              <a:rPr lang="zh-CN" altLang="en-US" b="0" dirty="0"/>
              <a:t>的值来确定。所以，如果把几何运算看成是一个从</a:t>
            </a:r>
            <a:r>
              <a:rPr lang="en-US" altLang="zh-CN" b="0" dirty="0"/>
              <a:t>f</a:t>
            </a:r>
            <a:r>
              <a:rPr lang="zh-CN" altLang="en-US" b="0" dirty="0"/>
              <a:t>到</a:t>
            </a:r>
            <a:r>
              <a:rPr lang="en-US" altLang="zh-CN" b="0" dirty="0"/>
              <a:t>g</a:t>
            </a:r>
            <a:r>
              <a:rPr lang="zh-CN" altLang="en-US" b="0" dirty="0"/>
              <a:t>的映射，则</a:t>
            </a:r>
            <a:r>
              <a:rPr lang="en-US" altLang="zh-CN" b="0" dirty="0">
                <a:solidFill>
                  <a:schemeClr val="accent5">
                    <a:lumMod val="50000"/>
                  </a:schemeClr>
                </a:solidFill>
              </a:rPr>
              <a:t>f</a:t>
            </a:r>
            <a:r>
              <a:rPr lang="zh-CN" altLang="en-US" b="0" dirty="0">
                <a:solidFill>
                  <a:schemeClr val="accent5">
                    <a:lumMod val="50000"/>
                  </a:schemeClr>
                </a:solidFill>
              </a:rPr>
              <a:t>中的一个像素会映射到</a:t>
            </a:r>
            <a:r>
              <a:rPr lang="en-US" altLang="zh-CN" b="0" dirty="0">
                <a:solidFill>
                  <a:schemeClr val="accent5">
                    <a:lumMod val="50000"/>
                  </a:schemeClr>
                </a:solidFill>
              </a:rPr>
              <a:t>g</a:t>
            </a:r>
            <a:r>
              <a:rPr lang="zh-CN" altLang="en-US" b="0" dirty="0">
                <a:solidFill>
                  <a:schemeClr val="accent5">
                    <a:lumMod val="50000"/>
                  </a:schemeClr>
                </a:solidFill>
              </a:rPr>
              <a:t>中的几个像素之间的位置</a:t>
            </a:r>
            <a:r>
              <a:rPr lang="zh-CN" altLang="en-US" b="0" dirty="0"/>
              <a:t> </a:t>
            </a:r>
            <a:endParaRPr lang="en-US" altLang="zh-CN" b="0" dirty="0"/>
          </a:p>
          <a:p>
            <a:pPr marL="0" indent="0" eaLnBrk="1" hangingPunct="1">
              <a:lnSpc>
                <a:spcPct val="150000"/>
              </a:lnSpc>
              <a:buFont typeface="Wingdings" panose="05000000000000000000" pitchFamily="2" charset="2"/>
              <a:buNone/>
              <a:defRPr/>
            </a:pPr>
            <a:endParaRPr lang="en-US" altLang="zh-CN" dirty="0"/>
          </a:p>
          <a:p>
            <a:pPr marL="0" indent="0" eaLnBrk="1" hangingPunct="1">
              <a:lnSpc>
                <a:spcPct val="150000"/>
              </a:lnSpc>
              <a:buFont typeface="Wingdings" panose="05000000000000000000" pitchFamily="2" charset="2"/>
              <a:buNone/>
              <a:defRPr/>
            </a:pPr>
            <a:endParaRPr lang="en-US" altLang="zh-CN" dirty="0"/>
          </a:p>
          <a:p>
            <a:pPr marL="0" indent="0" eaLnBrk="1" hangingPunct="1">
              <a:lnSpc>
                <a:spcPct val="150000"/>
              </a:lnSpc>
              <a:buNone/>
              <a:defRPr/>
            </a:pPr>
            <a:endParaRPr lang="en-US" altLang="zh-CN" b="0" dirty="0"/>
          </a:p>
          <a:p>
            <a:pPr marL="0" indent="0" eaLnBrk="1" hangingPunct="1">
              <a:lnSpc>
                <a:spcPct val="150000"/>
              </a:lnSpc>
              <a:buNone/>
              <a:defRPr/>
            </a:pPr>
            <a:r>
              <a:rPr lang="en-US" altLang="zh-CN" dirty="0"/>
              <a:t>How to get pixel color in fractional coordinates, e.g. (1.3, 2.7)?</a:t>
            </a:r>
            <a:endParaRPr lang="zh-CN" altLang="en-US" dirty="0"/>
          </a:p>
        </p:txBody>
      </p:sp>
      <p:sp>
        <p:nvSpPr>
          <p:cNvPr id="4" name="Line 4"/>
          <p:cNvSpPr>
            <a:spLocks noChangeShapeType="1"/>
          </p:cNvSpPr>
          <p:nvPr/>
        </p:nvSpPr>
        <p:spPr bwMode="auto">
          <a:xfrm>
            <a:off x="1974850" y="3644773"/>
            <a:ext cx="1066800" cy="0"/>
          </a:xfrm>
          <a:prstGeom prst="line">
            <a:avLst/>
          </a:prstGeom>
          <a:noFill/>
          <a:ln w="9525">
            <a:solidFill>
              <a:schemeClr val="tx1"/>
            </a:solidFill>
            <a:round/>
          </a:ln>
          <a:effectLst/>
        </p:spPr>
        <p: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5" name="Line 5"/>
          <p:cNvSpPr>
            <a:spLocks noChangeShapeType="1"/>
          </p:cNvSpPr>
          <p:nvPr/>
        </p:nvSpPr>
        <p:spPr bwMode="auto">
          <a:xfrm>
            <a:off x="1974850" y="4025773"/>
            <a:ext cx="1066800" cy="0"/>
          </a:xfrm>
          <a:prstGeom prst="line">
            <a:avLst/>
          </a:prstGeom>
          <a:noFill/>
          <a:ln w="9525">
            <a:solidFill>
              <a:schemeClr val="tx1"/>
            </a:solidFill>
            <a:round/>
          </a:ln>
          <a:effectLst/>
        </p:spPr>
        <p: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6" name="Line 6"/>
          <p:cNvSpPr>
            <a:spLocks noChangeShapeType="1"/>
          </p:cNvSpPr>
          <p:nvPr/>
        </p:nvSpPr>
        <p:spPr bwMode="auto">
          <a:xfrm>
            <a:off x="2279650" y="3263773"/>
            <a:ext cx="0" cy="1066800"/>
          </a:xfrm>
          <a:prstGeom prst="line">
            <a:avLst/>
          </a:prstGeom>
          <a:noFill/>
          <a:ln w="9525">
            <a:solidFill>
              <a:schemeClr val="tx1"/>
            </a:solidFill>
            <a:round/>
          </a:ln>
          <a:effectLst/>
        </p:spPr>
        <p: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7" name="Line 7"/>
          <p:cNvSpPr>
            <a:spLocks noChangeShapeType="1"/>
          </p:cNvSpPr>
          <p:nvPr/>
        </p:nvSpPr>
        <p:spPr bwMode="auto">
          <a:xfrm>
            <a:off x="2736850" y="3263773"/>
            <a:ext cx="0" cy="1066800"/>
          </a:xfrm>
          <a:prstGeom prst="line">
            <a:avLst/>
          </a:prstGeom>
          <a:noFill/>
          <a:ln w="9525">
            <a:solidFill>
              <a:schemeClr val="tx1"/>
            </a:solidFill>
            <a:round/>
          </a:ln>
          <a:effectLst/>
        </p:spPr>
        <p: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8" name="Oval 8"/>
          <p:cNvSpPr>
            <a:spLocks noChangeArrowheads="1"/>
          </p:cNvSpPr>
          <p:nvPr/>
        </p:nvSpPr>
        <p:spPr bwMode="auto">
          <a:xfrm>
            <a:off x="2203450" y="3568573"/>
            <a:ext cx="152400" cy="152400"/>
          </a:xfrm>
          <a:prstGeom prst="ellipse">
            <a:avLst/>
          </a:prstGeom>
          <a:solidFill>
            <a:srgbClr val="FF0000"/>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9" name="Line 9"/>
          <p:cNvSpPr>
            <a:spLocks noChangeShapeType="1"/>
          </p:cNvSpPr>
          <p:nvPr/>
        </p:nvSpPr>
        <p:spPr bwMode="auto">
          <a:xfrm>
            <a:off x="5175250" y="3644773"/>
            <a:ext cx="1066800" cy="0"/>
          </a:xfrm>
          <a:prstGeom prst="line">
            <a:avLst/>
          </a:prstGeom>
          <a:noFill/>
          <a:ln w="9525">
            <a:solidFill>
              <a:schemeClr val="tx1"/>
            </a:solidFill>
            <a:round/>
          </a:ln>
          <a:effectLst/>
        </p:spPr>
        <p: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0" name="Line 10"/>
          <p:cNvSpPr>
            <a:spLocks noChangeShapeType="1"/>
          </p:cNvSpPr>
          <p:nvPr/>
        </p:nvSpPr>
        <p:spPr bwMode="auto">
          <a:xfrm>
            <a:off x="5175250" y="4025773"/>
            <a:ext cx="1066800" cy="0"/>
          </a:xfrm>
          <a:prstGeom prst="line">
            <a:avLst/>
          </a:prstGeom>
          <a:noFill/>
          <a:ln w="9525">
            <a:solidFill>
              <a:schemeClr val="tx1"/>
            </a:solidFill>
            <a:round/>
          </a:ln>
          <a:effectLst/>
        </p:spPr>
        <p: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1" name="Line 11"/>
          <p:cNvSpPr>
            <a:spLocks noChangeShapeType="1"/>
          </p:cNvSpPr>
          <p:nvPr/>
        </p:nvSpPr>
        <p:spPr bwMode="auto">
          <a:xfrm>
            <a:off x="5480050" y="3263773"/>
            <a:ext cx="0" cy="1066800"/>
          </a:xfrm>
          <a:prstGeom prst="line">
            <a:avLst/>
          </a:prstGeom>
          <a:noFill/>
          <a:ln w="9525">
            <a:solidFill>
              <a:schemeClr val="tx1"/>
            </a:solidFill>
            <a:round/>
          </a:ln>
          <a:effectLst/>
        </p:spPr>
        <p: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2" name="Line 12"/>
          <p:cNvSpPr>
            <a:spLocks noChangeShapeType="1"/>
          </p:cNvSpPr>
          <p:nvPr/>
        </p:nvSpPr>
        <p:spPr bwMode="auto">
          <a:xfrm>
            <a:off x="5937250" y="3263773"/>
            <a:ext cx="0" cy="1066800"/>
          </a:xfrm>
          <a:prstGeom prst="line">
            <a:avLst/>
          </a:prstGeom>
          <a:noFill/>
          <a:ln w="9525">
            <a:solidFill>
              <a:schemeClr val="tx1"/>
            </a:solidFill>
            <a:round/>
          </a:ln>
          <a:effectLst/>
        </p:spPr>
        <p: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 name="Oval 13"/>
          <p:cNvSpPr>
            <a:spLocks noChangeArrowheads="1"/>
          </p:cNvSpPr>
          <p:nvPr/>
        </p:nvSpPr>
        <p:spPr bwMode="auto">
          <a:xfrm>
            <a:off x="5556250" y="3720973"/>
            <a:ext cx="152400" cy="152400"/>
          </a:xfrm>
          <a:prstGeom prst="ellipse">
            <a:avLst/>
          </a:prstGeom>
          <a:solidFill>
            <a:srgbClr val="0000FF"/>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4" name="Line 14"/>
          <p:cNvSpPr>
            <a:spLocks noChangeShapeType="1"/>
          </p:cNvSpPr>
          <p:nvPr/>
        </p:nvSpPr>
        <p:spPr bwMode="auto">
          <a:xfrm>
            <a:off x="2355850" y="3644773"/>
            <a:ext cx="3200400" cy="152400"/>
          </a:xfrm>
          <a:prstGeom prst="line">
            <a:avLst/>
          </a:prstGeom>
          <a:noFill/>
          <a:ln w="9525">
            <a:solidFill>
              <a:schemeClr val="tx1"/>
            </a:solidFill>
            <a:round/>
            <a:tailEnd type="triangle" w="med" len="med"/>
          </a:ln>
          <a:effectLst/>
        </p:spPr>
        <p: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graphicFrame>
        <p:nvGraphicFramePr>
          <p:cNvPr id="15" name="Object 2"/>
          <p:cNvGraphicFramePr>
            <a:graphicFrameLocks noChangeAspect="1"/>
          </p:cNvGraphicFramePr>
          <p:nvPr/>
        </p:nvGraphicFramePr>
        <p:xfrm>
          <a:off x="4032250" y="3187573"/>
          <a:ext cx="533400" cy="503238"/>
        </p:xfrm>
        <a:graphic>
          <a:graphicData uri="http://schemas.openxmlformats.org/presentationml/2006/ole">
            <mc:AlternateContent xmlns:mc="http://schemas.openxmlformats.org/markup-compatibility/2006">
              <mc:Choice xmlns:v="urn:schemas-microsoft-com:vml" Requires="v">
                <p:oleObj spid="_x0000_s29732" name="Equation" r:id="rId1" imgW="241300" imgH="228600" progId="Equation.DSMT4">
                  <p:embed/>
                </p:oleObj>
              </mc:Choice>
              <mc:Fallback>
                <p:oleObj name="Equation" r:id="rId1" imgW="241300" imgH="228600" progId="Equation.DSMT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250" y="3187573"/>
                        <a:ext cx="533400"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15"/>
          <p:cNvSpPr txBox="1">
            <a:spLocks noChangeArrowheads="1"/>
          </p:cNvSpPr>
          <p:nvPr/>
        </p:nvSpPr>
        <p:spPr bwMode="auto">
          <a:xfrm>
            <a:off x="5286375" y="4682998"/>
            <a:ext cx="1054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a:solidFill>
                  <a:schemeClr val="tx1"/>
                </a:solidFill>
                <a:latin typeface="Arial" panose="020B0604020202090204" pitchFamily="34" charset="0"/>
                <a:ea typeface="宋体" pitchFamily="2" charset="-122"/>
              </a:defRPr>
            </a:lvl1pPr>
            <a:lvl2pPr marL="742950" indent="-285750">
              <a:defRPr sz="3000">
                <a:solidFill>
                  <a:schemeClr val="tx1"/>
                </a:solidFill>
                <a:latin typeface="Arial" panose="020B0604020202090204" pitchFamily="34" charset="0"/>
                <a:ea typeface="宋体" pitchFamily="2" charset="-122"/>
              </a:defRPr>
            </a:lvl2pPr>
            <a:lvl3pPr marL="1143000" indent="-228600">
              <a:defRPr sz="3000">
                <a:solidFill>
                  <a:schemeClr val="tx1"/>
                </a:solidFill>
                <a:latin typeface="Arial" panose="020B0604020202090204" pitchFamily="34" charset="0"/>
                <a:ea typeface="宋体" pitchFamily="2" charset="-122"/>
              </a:defRPr>
            </a:lvl3pPr>
            <a:lvl4pPr marL="1600200" indent="-228600">
              <a:defRPr sz="3000">
                <a:solidFill>
                  <a:schemeClr val="tx1"/>
                </a:solidFill>
                <a:latin typeface="Arial" panose="020B0604020202090204" pitchFamily="34" charset="0"/>
                <a:ea typeface="宋体" pitchFamily="2" charset="-122"/>
              </a:defRPr>
            </a:lvl4pPr>
            <a:lvl5pPr marL="2057400" indent="-228600">
              <a:defRPr sz="3000">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sz="3000">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sz="3000">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sz="3000">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sz="3000">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2000" b="1"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rPr>
              <a:t>Source</a:t>
            </a:r>
            <a:endParaRPr kumimoji="0" lang="zh-CN" altLang="en-US" sz="2000" b="1"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
        <p:nvSpPr>
          <p:cNvPr id="17" name="Text Box 17"/>
          <p:cNvSpPr txBox="1">
            <a:spLocks noChangeArrowheads="1"/>
          </p:cNvSpPr>
          <p:nvPr/>
        </p:nvSpPr>
        <p:spPr bwMode="auto">
          <a:xfrm>
            <a:off x="2081213" y="4663948"/>
            <a:ext cx="9509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a:solidFill>
                  <a:schemeClr val="tx1"/>
                </a:solidFill>
                <a:latin typeface="Arial" panose="020B0604020202090204" pitchFamily="34" charset="0"/>
                <a:ea typeface="宋体" pitchFamily="2" charset="-122"/>
              </a:defRPr>
            </a:lvl1pPr>
            <a:lvl2pPr marL="742950" indent="-285750">
              <a:defRPr sz="3000">
                <a:solidFill>
                  <a:schemeClr val="tx1"/>
                </a:solidFill>
                <a:latin typeface="Arial" panose="020B0604020202090204" pitchFamily="34" charset="0"/>
                <a:ea typeface="宋体" pitchFamily="2" charset="-122"/>
              </a:defRPr>
            </a:lvl2pPr>
            <a:lvl3pPr marL="1143000" indent="-228600">
              <a:defRPr sz="3000">
                <a:solidFill>
                  <a:schemeClr val="tx1"/>
                </a:solidFill>
                <a:latin typeface="Arial" panose="020B0604020202090204" pitchFamily="34" charset="0"/>
                <a:ea typeface="宋体" pitchFamily="2" charset="-122"/>
              </a:defRPr>
            </a:lvl3pPr>
            <a:lvl4pPr marL="1600200" indent="-228600">
              <a:defRPr sz="3000">
                <a:solidFill>
                  <a:schemeClr val="tx1"/>
                </a:solidFill>
                <a:latin typeface="Arial" panose="020B0604020202090204" pitchFamily="34" charset="0"/>
                <a:ea typeface="宋体" pitchFamily="2" charset="-122"/>
              </a:defRPr>
            </a:lvl4pPr>
            <a:lvl5pPr marL="2057400" indent="-228600">
              <a:defRPr sz="3000">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sz="3000">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sz="3000">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sz="3000">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sz="3000">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2000" b="1"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rPr>
              <a:t>Target</a:t>
            </a:r>
            <a:endParaRPr kumimoji="0" lang="zh-CN" altLang="en-US" sz="2000" b="1"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p:txBody>
          <a:bodyPr/>
          <a:lstStyle/>
          <a:p>
            <a:r>
              <a:rPr lang="en-US" altLang="zh-CN" sz="3200" dirty="0"/>
              <a:t>Resampling</a:t>
            </a:r>
            <a:endParaRPr lang="zh-CN" altLang="en-US" sz="3200" dirty="0"/>
          </a:p>
        </p:txBody>
      </p:sp>
      <p:sp>
        <p:nvSpPr>
          <p:cNvPr id="96259" name="内容占位符 2"/>
          <p:cNvSpPr>
            <a:spLocks noGrp="1"/>
          </p:cNvSpPr>
          <p:nvPr>
            <p:ph idx="1"/>
          </p:nvPr>
        </p:nvSpPr>
        <p:spPr>
          <a:xfrm>
            <a:off x="354013" y="1504950"/>
            <a:ext cx="8448675" cy="1657350"/>
          </a:xfrm>
        </p:spPr>
        <p:txBody>
          <a:bodyPr/>
          <a:lstStyle/>
          <a:p>
            <a:r>
              <a:rPr lang="zh-CN" altLang="en-US" sz="2600" b="0" dirty="0"/>
              <a:t>基于邻近像素的值，计算非整数位置上的颜色值</a:t>
            </a:r>
            <a:endParaRPr lang="en-US" altLang="zh-CN" sz="2600" b="0" dirty="0"/>
          </a:p>
          <a:p>
            <a:pPr lvl="1"/>
            <a:r>
              <a:rPr lang="en-US" altLang="zh-CN" sz="2400" b="0" dirty="0"/>
              <a:t>Nearest Neighbor</a:t>
            </a:r>
            <a:endParaRPr lang="en-US" altLang="zh-CN" sz="2400" b="0" dirty="0"/>
          </a:p>
          <a:p>
            <a:pPr lvl="1"/>
            <a:r>
              <a:rPr lang="en-US" altLang="zh-CN" sz="2400" b="0" dirty="0"/>
              <a:t>Bilinear Interpolation</a:t>
            </a:r>
            <a:endParaRPr lang="en-US" altLang="zh-CN" sz="2400" b="0" dirty="0"/>
          </a:p>
          <a:p>
            <a:pPr lvl="1"/>
            <a:r>
              <a:rPr lang="en-US" altLang="zh-CN" sz="2400" b="0" dirty="0"/>
              <a:t>Bicubic Interpolation</a:t>
            </a:r>
            <a:endParaRPr lang="zh-CN" altLang="en-US" sz="2400" b="0" dirty="0"/>
          </a:p>
        </p:txBody>
      </p:sp>
      <p:grpSp>
        <p:nvGrpSpPr>
          <p:cNvPr id="2" name="Group 25"/>
          <p:cNvGrpSpPr/>
          <p:nvPr/>
        </p:nvGrpSpPr>
        <p:grpSpPr bwMode="auto">
          <a:xfrm>
            <a:off x="533400" y="3590925"/>
            <a:ext cx="7877175" cy="2519363"/>
            <a:chOff x="336" y="2208"/>
            <a:chExt cx="4962" cy="1587"/>
          </a:xfrm>
        </p:grpSpPr>
        <p:sp>
          <p:nvSpPr>
            <p:cNvPr id="96261" name="Text Box 16"/>
            <p:cNvSpPr txBox="1">
              <a:spLocks noChangeArrowheads="1"/>
            </p:cNvSpPr>
            <p:nvPr/>
          </p:nvSpPr>
          <p:spPr bwMode="auto">
            <a:xfrm>
              <a:off x="1500" y="3504"/>
              <a:ext cx="7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a:solidFill>
                    <a:schemeClr val="tx1"/>
                  </a:solidFill>
                  <a:latin typeface="Arial" panose="020B0604020202090204" pitchFamily="34" charset="0"/>
                  <a:ea typeface="宋体" pitchFamily="2" charset="-122"/>
                </a:defRPr>
              </a:lvl1pPr>
              <a:lvl2pPr marL="742950" indent="-285750">
                <a:defRPr sz="3000">
                  <a:solidFill>
                    <a:schemeClr val="tx1"/>
                  </a:solidFill>
                  <a:latin typeface="Arial" panose="020B0604020202090204" pitchFamily="34" charset="0"/>
                  <a:ea typeface="宋体" pitchFamily="2" charset="-122"/>
                </a:defRPr>
              </a:lvl2pPr>
              <a:lvl3pPr marL="1143000" indent="-228600">
                <a:defRPr sz="3000">
                  <a:solidFill>
                    <a:schemeClr val="tx1"/>
                  </a:solidFill>
                  <a:latin typeface="Arial" panose="020B0604020202090204" pitchFamily="34" charset="0"/>
                  <a:ea typeface="宋体" pitchFamily="2" charset="-122"/>
                </a:defRPr>
              </a:lvl3pPr>
              <a:lvl4pPr marL="1600200" indent="-228600">
                <a:defRPr sz="3000">
                  <a:solidFill>
                    <a:schemeClr val="tx1"/>
                  </a:solidFill>
                  <a:latin typeface="Arial" panose="020B0604020202090204" pitchFamily="34" charset="0"/>
                  <a:ea typeface="宋体" pitchFamily="2" charset="-122"/>
                </a:defRPr>
              </a:lvl4pPr>
              <a:lvl5pPr marL="2057400" indent="-228600">
                <a:defRPr sz="3000">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sz="3000">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sz="3000">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sz="3000">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sz="3000">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2400" b="0" i="0" u="none" strike="noStrike" kern="1200" cap="none" spc="0" normalizeH="0" baseline="0" noProof="0" dirty="0">
                  <a:ln>
                    <a:noFill/>
                  </a:ln>
                  <a:solidFill>
                    <a:srgbClr val="000000"/>
                  </a:solidFill>
                  <a:effectLst/>
                  <a:uLnTx/>
                  <a:uFillTx/>
                  <a:latin typeface="Arial" panose="020B0604020202090204" pitchFamily="34" charset="0"/>
                  <a:ea typeface="宋体" pitchFamily="2" charset="-122"/>
                  <a:cs typeface="+mn-cs"/>
                </a:rPr>
                <a:t>Nearest</a:t>
              </a:r>
              <a:endParaRPr kumimoji="0" lang="zh-CN" altLang="en-US" sz="2400" b="0" i="0" u="none" strike="noStrike" kern="1200" cap="none" spc="0" normalizeH="0" baseline="0" noProof="0" dirty="0">
                <a:ln>
                  <a:noFill/>
                </a:ln>
                <a:solidFill>
                  <a:srgbClr val="000000"/>
                </a:solidFill>
                <a:effectLst/>
                <a:uLnTx/>
                <a:uFillTx/>
                <a:latin typeface="Arial" panose="020B0604020202090204" pitchFamily="34" charset="0"/>
                <a:ea typeface="宋体" pitchFamily="2" charset="-122"/>
                <a:cs typeface="+mn-cs"/>
              </a:endParaRPr>
            </a:p>
          </p:txBody>
        </p:sp>
        <p:sp>
          <p:nvSpPr>
            <p:cNvPr id="96262" name="Text Box 17"/>
            <p:cNvSpPr txBox="1">
              <a:spLocks noChangeArrowheads="1"/>
            </p:cNvSpPr>
            <p:nvPr/>
          </p:nvSpPr>
          <p:spPr bwMode="auto">
            <a:xfrm>
              <a:off x="2736" y="3504"/>
              <a:ext cx="76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a:solidFill>
                    <a:schemeClr val="tx1"/>
                  </a:solidFill>
                  <a:latin typeface="Arial" panose="020B0604020202090204" pitchFamily="34" charset="0"/>
                  <a:ea typeface="宋体" pitchFamily="2" charset="-122"/>
                </a:defRPr>
              </a:lvl1pPr>
              <a:lvl2pPr marL="742950" indent="-285750">
                <a:defRPr sz="3000">
                  <a:solidFill>
                    <a:schemeClr val="tx1"/>
                  </a:solidFill>
                  <a:latin typeface="Arial" panose="020B0604020202090204" pitchFamily="34" charset="0"/>
                  <a:ea typeface="宋体" pitchFamily="2" charset="-122"/>
                </a:defRPr>
              </a:lvl2pPr>
              <a:lvl3pPr marL="1143000" indent="-228600">
                <a:defRPr sz="3000">
                  <a:solidFill>
                    <a:schemeClr val="tx1"/>
                  </a:solidFill>
                  <a:latin typeface="Arial" panose="020B0604020202090204" pitchFamily="34" charset="0"/>
                  <a:ea typeface="宋体" pitchFamily="2" charset="-122"/>
                </a:defRPr>
              </a:lvl3pPr>
              <a:lvl4pPr marL="1600200" indent="-228600">
                <a:defRPr sz="3000">
                  <a:solidFill>
                    <a:schemeClr val="tx1"/>
                  </a:solidFill>
                  <a:latin typeface="Arial" panose="020B0604020202090204" pitchFamily="34" charset="0"/>
                  <a:ea typeface="宋体" pitchFamily="2" charset="-122"/>
                </a:defRPr>
              </a:lvl4pPr>
              <a:lvl5pPr marL="2057400" indent="-228600">
                <a:defRPr sz="3000">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sz="3000">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sz="3000">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sz="3000">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sz="3000">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2400" b="0" i="0" u="none" strike="noStrike" kern="1200" cap="none" spc="0" normalizeH="0" baseline="0" noProof="0" dirty="0">
                  <a:ln>
                    <a:noFill/>
                  </a:ln>
                  <a:solidFill>
                    <a:srgbClr val="000000"/>
                  </a:solidFill>
                  <a:effectLst/>
                  <a:uLnTx/>
                  <a:uFillTx/>
                  <a:latin typeface="Arial" panose="020B0604020202090204" pitchFamily="34" charset="0"/>
                  <a:ea typeface="宋体" pitchFamily="2" charset="-122"/>
                  <a:cs typeface="+mn-cs"/>
                </a:rPr>
                <a:t>Bilinear</a:t>
              </a:r>
              <a:endParaRPr kumimoji="0" lang="zh-CN" altLang="en-US" sz="2400" b="0" i="0" u="none" strike="noStrike" kern="1200" cap="none" spc="0" normalizeH="0" baseline="0" noProof="0" dirty="0">
                <a:ln>
                  <a:noFill/>
                </a:ln>
                <a:solidFill>
                  <a:srgbClr val="000000"/>
                </a:solidFill>
                <a:effectLst/>
                <a:uLnTx/>
                <a:uFillTx/>
                <a:latin typeface="Arial" panose="020B0604020202090204" pitchFamily="34" charset="0"/>
                <a:ea typeface="宋体" pitchFamily="2" charset="-122"/>
                <a:cs typeface="+mn-cs"/>
              </a:endParaRPr>
            </a:p>
          </p:txBody>
        </p:sp>
        <p:sp>
          <p:nvSpPr>
            <p:cNvPr id="96263" name="Text Box 18"/>
            <p:cNvSpPr txBox="1">
              <a:spLocks noChangeArrowheads="1"/>
            </p:cNvSpPr>
            <p:nvPr/>
          </p:nvSpPr>
          <p:spPr bwMode="auto">
            <a:xfrm>
              <a:off x="4224" y="3504"/>
              <a:ext cx="74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a:solidFill>
                    <a:schemeClr val="tx1"/>
                  </a:solidFill>
                  <a:latin typeface="Arial" panose="020B0604020202090204" pitchFamily="34" charset="0"/>
                  <a:ea typeface="宋体" pitchFamily="2" charset="-122"/>
                </a:defRPr>
              </a:lvl1pPr>
              <a:lvl2pPr marL="742950" indent="-285750">
                <a:defRPr sz="3000">
                  <a:solidFill>
                    <a:schemeClr val="tx1"/>
                  </a:solidFill>
                  <a:latin typeface="Arial" panose="020B0604020202090204" pitchFamily="34" charset="0"/>
                  <a:ea typeface="宋体" pitchFamily="2" charset="-122"/>
                </a:defRPr>
              </a:lvl2pPr>
              <a:lvl3pPr marL="1143000" indent="-228600">
                <a:defRPr sz="3000">
                  <a:solidFill>
                    <a:schemeClr val="tx1"/>
                  </a:solidFill>
                  <a:latin typeface="Arial" panose="020B0604020202090204" pitchFamily="34" charset="0"/>
                  <a:ea typeface="宋体" pitchFamily="2" charset="-122"/>
                </a:defRPr>
              </a:lvl3pPr>
              <a:lvl4pPr marL="1600200" indent="-228600">
                <a:defRPr sz="3000">
                  <a:solidFill>
                    <a:schemeClr val="tx1"/>
                  </a:solidFill>
                  <a:latin typeface="Arial" panose="020B0604020202090204" pitchFamily="34" charset="0"/>
                  <a:ea typeface="宋体" pitchFamily="2" charset="-122"/>
                </a:defRPr>
              </a:lvl4pPr>
              <a:lvl5pPr marL="2057400" indent="-228600">
                <a:defRPr sz="3000">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sz="3000">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sz="3000">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sz="3000">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sz="3000">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2400" b="0" i="0" u="none" strike="noStrike" kern="1200" cap="none" spc="0" normalizeH="0" baseline="0" noProof="0" dirty="0" err="1">
                  <a:ln>
                    <a:noFill/>
                  </a:ln>
                  <a:solidFill>
                    <a:srgbClr val="000000"/>
                  </a:solidFill>
                  <a:effectLst/>
                  <a:uLnTx/>
                  <a:uFillTx/>
                  <a:latin typeface="Arial" panose="020B0604020202090204" pitchFamily="34" charset="0"/>
                  <a:ea typeface="宋体" pitchFamily="2" charset="-122"/>
                  <a:cs typeface="+mn-cs"/>
                </a:rPr>
                <a:t>Bicubic</a:t>
              </a:r>
              <a:endParaRPr kumimoji="0" lang="zh-CN" altLang="en-US" sz="2400" b="0" i="0" u="none" strike="noStrike" kern="1200" cap="none" spc="0" normalizeH="0" baseline="0" noProof="0" dirty="0">
                <a:ln>
                  <a:noFill/>
                </a:ln>
                <a:solidFill>
                  <a:srgbClr val="000000"/>
                </a:solidFill>
                <a:effectLst/>
                <a:uLnTx/>
                <a:uFillTx/>
                <a:latin typeface="Arial" panose="020B0604020202090204" pitchFamily="34" charset="0"/>
                <a:ea typeface="宋体" pitchFamily="2" charset="-122"/>
                <a:cs typeface="+mn-cs"/>
              </a:endParaRPr>
            </a:p>
          </p:txBody>
        </p:sp>
        <p:pic>
          <p:nvPicPr>
            <p:cNvPr id="96264" name="Picture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6" y="3072"/>
              <a:ext cx="48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 y="2208"/>
              <a:ext cx="1362"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6"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8" y="2208"/>
              <a:ext cx="1404" cy="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7"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 y="2208"/>
              <a:ext cx="1410" cy="1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文本框 2"/>
          <p:cNvSpPr txBox="1"/>
          <p:nvPr/>
        </p:nvSpPr>
        <p:spPr>
          <a:xfrm>
            <a:off x="2767330" y="673735"/>
            <a:ext cx="2236470" cy="368300"/>
          </a:xfrm>
          <a:prstGeom prst="rect">
            <a:avLst/>
          </a:prstGeom>
          <a:noFill/>
        </p:spPr>
        <p:txBody>
          <a:bodyPr wrap="square" rtlCol="0">
            <a:spAutoFit/>
          </a:bodyPr>
          <a:p>
            <a:r>
              <a:rPr lang="zh-CN" altLang="en-US">
                <a:solidFill>
                  <a:srgbClr val="FF0000"/>
                </a:solidFill>
              </a:rPr>
              <a:t>做过实验</a:t>
            </a:r>
            <a:endParaRPr lang="zh-CN" altLang="en-US">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a:t>Spatial Domain Methods</a:t>
            </a:r>
            <a:endParaRPr lang="en-US" altLang="zh-CN"/>
          </a:p>
        </p:txBody>
      </p:sp>
      <p:sp>
        <p:nvSpPr>
          <p:cNvPr id="12291" name="Rectangle 3"/>
          <p:cNvSpPr>
            <a:spLocks noGrp="1" noChangeArrowheads="1"/>
          </p:cNvSpPr>
          <p:nvPr>
            <p:ph type="body" idx="1"/>
          </p:nvPr>
        </p:nvSpPr>
        <p:spPr/>
        <p:txBody>
          <a:bodyPr/>
          <a:lstStyle/>
          <a:p>
            <a:pPr eaLnBrk="1" hangingPunct="1"/>
            <a:r>
              <a:rPr lang="en-US" altLang="zh-CN" dirty="0"/>
              <a:t>When the neighborhood is 1 x 1 then g depends only on the value of f at (</a:t>
            </a:r>
            <a:r>
              <a:rPr lang="en-US" altLang="zh-CN" i="1" dirty="0" err="1"/>
              <a:t>x</a:t>
            </a:r>
            <a:r>
              <a:rPr lang="en-US" altLang="zh-CN" dirty="0" err="1"/>
              <a:t>,</a:t>
            </a:r>
            <a:r>
              <a:rPr lang="en-US" altLang="zh-CN" i="1" dirty="0" err="1"/>
              <a:t>y</a:t>
            </a:r>
            <a:r>
              <a:rPr lang="en-US" altLang="zh-CN" dirty="0"/>
              <a:t>) and T becomes a </a:t>
            </a:r>
            <a:r>
              <a:rPr lang="en-US" altLang="zh-CN" dirty="0">
                <a:solidFill>
                  <a:srgbClr val="3366FF"/>
                </a:solidFill>
              </a:rPr>
              <a:t>point processing</a:t>
            </a:r>
            <a:r>
              <a:rPr lang="en-US" altLang="zh-CN" dirty="0"/>
              <a:t> function:</a:t>
            </a:r>
            <a:endParaRPr lang="en-US" altLang="zh-CN" dirty="0"/>
          </a:p>
          <a:p>
            <a:pPr lvl="1" eaLnBrk="1" hangingPunct="1"/>
            <a:r>
              <a:rPr lang="en-US" altLang="zh-CN" sz="2400" i="1" dirty="0"/>
              <a:t>s = T(r)</a:t>
            </a:r>
            <a:endParaRPr lang="en-US" altLang="zh-CN" sz="2400" i="1" dirty="0"/>
          </a:p>
          <a:p>
            <a:pPr lvl="2" eaLnBrk="1" hangingPunct="1"/>
            <a:r>
              <a:rPr lang="en-US" altLang="zh-CN" i="1" dirty="0"/>
              <a:t>r </a:t>
            </a:r>
            <a:r>
              <a:rPr lang="en-US" altLang="zh-CN" dirty="0"/>
              <a:t>: gray levels of </a:t>
            </a:r>
            <a:r>
              <a:rPr lang="en-US" altLang="zh-CN" i="1" dirty="0"/>
              <a:t>f</a:t>
            </a:r>
            <a:r>
              <a:rPr lang="en-US" altLang="zh-CN" dirty="0"/>
              <a:t> (</a:t>
            </a:r>
            <a:r>
              <a:rPr lang="en-US" altLang="zh-CN" i="1" dirty="0" err="1"/>
              <a:t>x</a:t>
            </a:r>
            <a:r>
              <a:rPr lang="en-US" altLang="zh-CN" dirty="0" err="1"/>
              <a:t>,</a:t>
            </a:r>
            <a:r>
              <a:rPr lang="en-US" altLang="zh-CN" i="1" dirty="0" err="1"/>
              <a:t>y</a:t>
            </a:r>
            <a:r>
              <a:rPr lang="en-US" altLang="zh-CN" dirty="0"/>
              <a:t>) at (</a:t>
            </a:r>
            <a:r>
              <a:rPr lang="en-US" altLang="zh-CN" i="1" dirty="0" err="1"/>
              <a:t>x</a:t>
            </a:r>
            <a:r>
              <a:rPr lang="en-US" altLang="zh-CN" dirty="0" err="1"/>
              <a:t>,</a:t>
            </a:r>
            <a:r>
              <a:rPr lang="en-US" altLang="zh-CN" i="1" dirty="0" err="1"/>
              <a:t>y</a:t>
            </a:r>
            <a:r>
              <a:rPr lang="en-US" altLang="zh-CN" dirty="0"/>
              <a:t>)</a:t>
            </a:r>
            <a:endParaRPr lang="en-US" altLang="zh-CN" dirty="0"/>
          </a:p>
          <a:p>
            <a:pPr lvl="2" eaLnBrk="1" hangingPunct="1"/>
            <a:r>
              <a:rPr lang="en-US" altLang="zh-CN" i="1" dirty="0"/>
              <a:t>s </a:t>
            </a:r>
            <a:r>
              <a:rPr lang="en-US" altLang="zh-CN" dirty="0"/>
              <a:t>: gray levels of </a:t>
            </a:r>
            <a:r>
              <a:rPr lang="en-US" altLang="zh-CN" i="1" dirty="0"/>
              <a:t>g</a:t>
            </a:r>
            <a:r>
              <a:rPr lang="en-US" altLang="zh-CN" dirty="0"/>
              <a:t>(</a:t>
            </a:r>
            <a:r>
              <a:rPr lang="en-US" altLang="zh-CN" i="1" dirty="0" err="1"/>
              <a:t>x</a:t>
            </a:r>
            <a:r>
              <a:rPr lang="en-US" altLang="zh-CN" dirty="0" err="1"/>
              <a:t>,</a:t>
            </a:r>
            <a:r>
              <a:rPr lang="en-US" altLang="zh-CN" i="1" dirty="0" err="1"/>
              <a:t>y</a:t>
            </a:r>
            <a:r>
              <a:rPr lang="en-US" altLang="zh-CN" dirty="0"/>
              <a:t>) at (</a:t>
            </a:r>
            <a:r>
              <a:rPr lang="en-US" altLang="zh-CN" i="1" dirty="0" err="1"/>
              <a:t>x</a:t>
            </a:r>
            <a:r>
              <a:rPr lang="en-US" altLang="zh-CN" dirty="0" err="1"/>
              <a:t>,</a:t>
            </a:r>
            <a:r>
              <a:rPr lang="en-US" altLang="zh-CN" i="1" dirty="0" err="1"/>
              <a:t>y</a:t>
            </a:r>
            <a:r>
              <a:rPr lang="en-US" altLang="zh-CN" dirty="0"/>
              <a:t>)</a:t>
            </a:r>
            <a:endParaRPr lang="en-US" altLang="zh-CN" dirty="0"/>
          </a:p>
          <a:p>
            <a:pPr eaLnBrk="1" hangingPunct="1"/>
            <a:r>
              <a:rPr lang="en-US" altLang="zh-CN" dirty="0">
                <a:solidFill>
                  <a:srgbClr val="3366FF"/>
                </a:solidFill>
              </a:rPr>
              <a:t>Spatial processing</a:t>
            </a:r>
            <a:r>
              <a:rPr lang="en-US" altLang="zh-CN" dirty="0"/>
              <a:t>: when the values of </a:t>
            </a:r>
            <a:r>
              <a:rPr lang="en-US" altLang="zh-CN" i="1" dirty="0"/>
              <a:t>f</a:t>
            </a:r>
            <a:r>
              <a:rPr lang="en-US" altLang="zh-CN" dirty="0"/>
              <a:t> in a predefined neighborhood of (</a:t>
            </a:r>
            <a:r>
              <a:rPr lang="en-US" altLang="zh-CN" i="1" dirty="0" err="1"/>
              <a:t>x</a:t>
            </a:r>
            <a:r>
              <a:rPr lang="en-US" altLang="zh-CN" dirty="0" err="1"/>
              <a:t>,</a:t>
            </a:r>
            <a:r>
              <a:rPr lang="en-US" altLang="zh-CN" i="1" dirty="0" err="1"/>
              <a:t>y</a:t>
            </a:r>
            <a:r>
              <a:rPr lang="en-US" altLang="zh-CN" dirty="0"/>
              <a:t>) determine the value of </a:t>
            </a:r>
            <a:r>
              <a:rPr lang="en-US" altLang="zh-CN" i="1" dirty="0"/>
              <a:t>g</a:t>
            </a:r>
            <a:r>
              <a:rPr lang="en-US" altLang="zh-CN" dirty="0"/>
              <a:t> at (</a:t>
            </a:r>
            <a:r>
              <a:rPr lang="en-US" altLang="zh-CN" i="1" dirty="0" err="1"/>
              <a:t>x</a:t>
            </a:r>
            <a:r>
              <a:rPr lang="en-US" altLang="zh-CN" dirty="0" err="1"/>
              <a:t>,</a:t>
            </a:r>
            <a:r>
              <a:rPr lang="en-US" altLang="zh-CN" i="1" dirty="0" err="1"/>
              <a:t>y</a:t>
            </a:r>
            <a:r>
              <a:rPr lang="en-US" altLang="zh-CN" dirty="0"/>
              <a:t>).</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1" name="Group 3"/>
          <p:cNvGrpSpPr/>
          <p:nvPr/>
        </p:nvGrpSpPr>
        <p:grpSpPr bwMode="auto">
          <a:xfrm>
            <a:off x="76200" y="1371600"/>
            <a:ext cx="8991600" cy="4768850"/>
            <a:chOff x="48" y="864"/>
            <a:chExt cx="5664" cy="3004"/>
          </a:xfrm>
        </p:grpSpPr>
        <p:sp>
          <p:nvSpPr>
            <p:cNvPr id="17412" name="Text Box 4"/>
            <p:cNvSpPr txBox="1">
              <a:spLocks noChangeArrowheads="1"/>
            </p:cNvSpPr>
            <p:nvPr/>
          </p:nvSpPr>
          <p:spPr bwMode="auto">
            <a:xfrm>
              <a:off x="48" y="1460"/>
              <a:ext cx="1200" cy="844"/>
            </a:xfrm>
            <a:prstGeom prst="rect">
              <a:avLst/>
            </a:prstGeom>
            <a:solidFill>
              <a:schemeClr val="folHlink"/>
            </a:solidFill>
            <a:ln w="28575" algn="ctr">
              <a:solidFill>
                <a:schemeClr val="tx1"/>
              </a:solidFill>
              <a:miter lim="800000"/>
            </a:ln>
            <a:effectLst>
              <a:outerShdw dist="107763" dir="2700000" algn="ctr" rotWithShape="0">
                <a:schemeClr val="tx1">
                  <a:alpha val="50000"/>
                </a:schemeClr>
              </a:outerShdw>
            </a:effectLst>
          </p:spPr>
          <p:txBody>
            <a:bodyP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Image Enhancement </a:t>
              </a:r>
              <a:br>
                <a:rPr lang="en-US" altLang="zh-CN" sz="2000">
                  <a:effectLst/>
                  <a:latin typeface="Arial" panose="020B0604020202090204" pitchFamily="34" charset="0"/>
                  <a:ea typeface="宋体" pitchFamily="2" charset="-122"/>
                </a:rPr>
              </a:br>
              <a:r>
                <a:rPr lang="en-US" altLang="zh-CN" sz="2000">
                  <a:effectLst/>
                  <a:latin typeface="Arial" panose="020B0604020202090204" pitchFamily="34" charset="0"/>
                  <a:ea typeface="宋体" pitchFamily="2" charset="-122"/>
                </a:rPr>
                <a:t>in Spatial Domain</a:t>
              </a:r>
              <a:endParaRPr lang="en-US" altLang="zh-CN" sz="2000">
                <a:effectLst/>
                <a:latin typeface="Arial" panose="020B0604020202090204" pitchFamily="34" charset="0"/>
                <a:ea typeface="宋体" pitchFamily="2" charset="-122"/>
              </a:endParaRPr>
            </a:p>
          </p:txBody>
        </p:sp>
        <p:sp>
          <p:nvSpPr>
            <p:cNvPr id="17413" name="Text Box 5"/>
            <p:cNvSpPr txBox="1">
              <a:spLocks noChangeArrowheads="1"/>
            </p:cNvSpPr>
            <p:nvPr/>
          </p:nvSpPr>
          <p:spPr bwMode="auto">
            <a:xfrm>
              <a:off x="1440" y="1124"/>
              <a:ext cx="1441" cy="268"/>
            </a:xfrm>
            <a:prstGeom prst="rect">
              <a:avLst/>
            </a:prstGeom>
            <a:solidFill>
              <a:schemeClr val="accent1"/>
            </a:solidFill>
            <a:ln w="28575" algn="ctr">
              <a:solidFill>
                <a:schemeClr val="tx1"/>
              </a:solidFill>
              <a:miter lim="800000"/>
            </a:ln>
            <a:effectLst>
              <a:outerShdw dist="107763" dir="2700000" algn="ctr" rotWithShape="0">
                <a:schemeClr val="tx1">
                  <a:alpha val="50000"/>
                </a:schemeClr>
              </a:outerShdw>
            </a:effec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Point Processing</a:t>
              </a:r>
              <a:endParaRPr lang="en-US" altLang="zh-CN" sz="2000">
                <a:effectLst/>
                <a:latin typeface="Arial" panose="020B0604020202090204" pitchFamily="34" charset="0"/>
                <a:ea typeface="宋体" pitchFamily="2" charset="-122"/>
              </a:endParaRPr>
            </a:p>
          </p:txBody>
        </p:sp>
        <p:sp>
          <p:nvSpPr>
            <p:cNvPr id="17414" name="Text Box 6"/>
            <p:cNvSpPr txBox="1">
              <a:spLocks noChangeArrowheads="1"/>
            </p:cNvSpPr>
            <p:nvPr/>
          </p:nvSpPr>
          <p:spPr bwMode="auto">
            <a:xfrm>
              <a:off x="1440" y="2372"/>
              <a:ext cx="1565" cy="268"/>
            </a:xfrm>
            <a:prstGeom prst="rect">
              <a:avLst/>
            </a:prstGeom>
            <a:solidFill>
              <a:schemeClr val="accent1">
                <a:alpha val="20000"/>
              </a:schemeClr>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Spatial Processing</a:t>
              </a:r>
              <a:endParaRPr lang="en-US" altLang="zh-CN" sz="2000">
                <a:effectLst/>
                <a:latin typeface="Arial" panose="020B0604020202090204" pitchFamily="34" charset="0"/>
                <a:ea typeface="宋体" pitchFamily="2" charset="-122"/>
              </a:endParaRPr>
            </a:p>
          </p:txBody>
        </p:sp>
        <p:sp>
          <p:nvSpPr>
            <p:cNvPr id="17415" name="Text Box 7"/>
            <p:cNvSpPr txBox="1">
              <a:spLocks noChangeArrowheads="1"/>
            </p:cNvSpPr>
            <p:nvPr/>
          </p:nvSpPr>
          <p:spPr bwMode="auto">
            <a:xfrm>
              <a:off x="3312" y="864"/>
              <a:ext cx="2257" cy="268"/>
            </a:xfrm>
            <a:prstGeom prst="rect">
              <a:avLst/>
            </a:prstGeom>
            <a:solidFill>
              <a:srgbClr val="99CC00"/>
            </a:solidFill>
            <a:ln w="28575" algn="ctr">
              <a:solidFill>
                <a:schemeClr val="tx1"/>
              </a:solidFill>
              <a:miter lim="800000"/>
            </a:ln>
            <a:effectLst>
              <a:outerShdw dist="107763" dir="2700000" algn="ctr" rotWithShape="0">
                <a:schemeClr val="tx1">
                  <a:alpha val="50000"/>
                </a:schemeClr>
              </a:outerShdw>
            </a:effec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Gray Level Transformations</a:t>
              </a:r>
              <a:endParaRPr lang="en-US" altLang="zh-CN" sz="2000">
                <a:effectLst/>
                <a:latin typeface="Arial" panose="020B0604020202090204" pitchFamily="34" charset="0"/>
                <a:ea typeface="宋体" pitchFamily="2" charset="-122"/>
              </a:endParaRPr>
            </a:p>
          </p:txBody>
        </p:sp>
        <p:sp>
          <p:nvSpPr>
            <p:cNvPr id="17416" name="Text Box 8"/>
            <p:cNvSpPr txBox="1">
              <a:spLocks noChangeArrowheads="1"/>
            </p:cNvSpPr>
            <p:nvPr/>
          </p:nvSpPr>
          <p:spPr bwMode="auto">
            <a:xfrm>
              <a:off x="3312" y="1412"/>
              <a:ext cx="1832" cy="268"/>
            </a:xfrm>
            <a:prstGeom prst="rect">
              <a:avLst/>
            </a:prstGeom>
            <a:solidFill>
              <a:srgbClr val="99CC00">
                <a:alpha val="20000"/>
              </a:srgbClr>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Histogram Processing</a:t>
              </a:r>
              <a:endParaRPr lang="en-US" altLang="zh-CN" sz="2000">
                <a:effectLst/>
                <a:latin typeface="Arial" panose="020B0604020202090204" pitchFamily="34" charset="0"/>
                <a:ea typeface="宋体" pitchFamily="2" charset="-122"/>
              </a:endParaRPr>
            </a:p>
          </p:txBody>
        </p:sp>
        <p:sp>
          <p:nvSpPr>
            <p:cNvPr id="17417" name="Text Box 9"/>
            <p:cNvSpPr txBox="1">
              <a:spLocks noChangeArrowheads="1"/>
            </p:cNvSpPr>
            <p:nvPr/>
          </p:nvSpPr>
          <p:spPr bwMode="auto">
            <a:xfrm>
              <a:off x="3312" y="2084"/>
              <a:ext cx="2400" cy="268"/>
            </a:xfrm>
            <a:prstGeom prst="rect">
              <a:avLst/>
            </a:prstGeom>
            <a:solidFill>
              <a:srgbClr val="99CC00">
                <a:alpha val="20000"/>
              </a:srgbClr>
            </a:solidFill>
            <a:ln w="28575" algn="ctr">
              <a:solidFill>
                <a:schemeClr val="tx1"/>
              </a:solidFill>
              <a:miter lim="800000"/>
            </a:ln>
          </p:spPr>
          <p:txBody>
            <a:bodyP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Arithmetic Operations: global</a:t>
              </a:r>
              <a:endParaRPr lang="en-US" altLang="zh-CN" sz="2000">
                <a:effectLst/>
                <a:latin typeface="Arial" panose="020B0604020202090204" pitchFamily="34" charset="0"/>
                <a:ea typeface="宋体" pitchFamily="2" charset="-122"/>
              </a:endParaRPr>
            </a:p>
          </p:txBody>
        </p:sp>
        <p:sp>
          <p:nvSpPr>
            <p:cNvPr id="17418" name="Text Box 10"/>
            <p:cNvSpPr txBox="1">
              <a:spLocks noChangeArrowheads="1"/>
            </p:cNvSpPr>
            <p:nvPr/>
          </p:nvSpPr>
          <p:spPr bwMode="auto">
            <a:xfrm>
              <a:off x="4464" y="3072"/>
              <a:ext cx="970" cy="268"/>
            </a:xfrm>
            <a:prstGeom prst="rect">
              <a:avLst/>
            </a:prstGeom>
            <a:solidFill>
              <a:srgbClr val="CC66FF">
                <a:alpha val="20000"/>
              </a:srgbClr>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Smoothing</a:t>
              </a:r>
              <a:endParaRPr lang="en-US" altLang="zh-CN" sz="2000">
                <a:effectLst/>
                <a:latin typeface="Arial" panose="020B0604020202090204" pitchFamily="34" charset="0"/>
                <a:ea typeface="宋体" pitchFamily="2" charset="-122"/>
              </a:endParaRPr>
            </a:p>
          </p:txBody>
        </p:sp>
        <p:sp>
          <p:nvSpPr>
            <p:cNvPr id="17419" name="Text Box 11"/>
            <p:cNvSpPr txBox="1">
              <a:spLocks noChangeArrowheads="1"/>
            </p:cNvSpPr>
            <p:nvPr/>
          </p:nvSpPr>
          <p:spPr bwMode="auto">
            <a:xfrm>
              <a:off x="4457" y="3600"/>
              <a:ext cx="1015" cy="268"/>
            </a:xfrm>
            <a:prstGeom prst="rect">
              <a:avLst/>
            </a:prstGeom>
            <a:solidFill>
              <a:srgbClr val="CC66FF">
                <a:alpha val="20000"/>
              </a:srgbClr>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Sharpening</a:t>
              </a:r>
              <a:endParaRPr lang="en-US" altLang="zh-CN" sz="2000">
                <a:effectLst/>
                <a:latin typeface="Arial" panose="020B0604020202090204" pitchFamily="34" charset="0"/>
                <a:ea typeface="宋体" pitchFamily="2" charset="-122"/>
              </a:endParaRPr>
            </a:p>
          </p:txBody>
        </p:sp>
        <p:sp>
          <p:nvSpPr>
            <p:cNvPr id="17420" name="Text Box 12"/>
            <p:cNvSpPr txBox="1">
              <a:spLocks noChangeArrowheads="1"/>
            </p:cNvSpPr>
            <p:nvPr/>
          </p:nvSpPr>
          <p:spPr bwMode="auto">
            <a:xfrm>
              <a:off x="3312" y="2640"/>
              <a:ext cx="1824" cy="268"/>
            </a:xfrm>
            <a:prstGeom prst="rect">
              <a:avLst/>
            </a:prstGeom>
            <a:solidFill>
              <a:srgbClr val="99CC00">
                <a:alpha val="20000"/>
              </a:srgbClr>
            </a:solidFill>
            <a:ln w="28575" algn="ctr">
              <a:solidFill>
                <a:schemeClr val="tx1"/>
              </a:solidFill>
              <a:miter lim="800000"/>
            </a:ln>
          </p:spPr>
          <p:txBody>
            <a:bodyP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Spatial Filtering: local</a:t>
              </a:r>
              <a:endParaRPr lang="en-US" altLang="zh-CN" sz="2000">
                <a:effectLst/>
                <a:latin typeface="Arial" panose="020B0604020202090204" pitchFamily="34" charset="0"/>
                <a:ea typeface="宋体" pitchFamily="2" charset="-122"/>
              </a:endParaRPr>
            </a:p>
          </p:txBody>
        </p:sp>
        <p:cxnSp>
          <p:nvCxnSpPr>
            <p:cNvPr id="17421" name="AutoShape 13"/>
            <p:cNvCxnSpPr>
              <a:cxnSpLocks noChangeShapeType="1"/>
              <a:stCxn id="17413" idx="1"/>
              <a:endCxn id="17412" idx="3"/>
            </p:cNvCxnSpPr>
            <p:nvPr/>
          </p:nvCxnSpPr>
          <p:spPr bwMode="auto">
            <a:xfrm rot="10800000" flipV="1">
              <a:off x="1257" y="1258"/>
              <a:ext cx="174" cy="624"/>
            </a:xfrm>
            <a:prstGeom prst="bentConnector3">
              <a:avLst>
                <a:gd name="adj1" fmla="val 50000"/>
              </a:avLst>
            </a:prstGeom>
            <a:noFill/>
            <a:ln w="28575">
              <a:solidFill>
                <a:srgbClr val="6666FF"/>
              </a:solidFill>
              <a:miter lim="800000"/>
            </a:ln>
            <a:extLst>
              <a:ext uri="{909E8E84-426E-40DD-AFC4-6F175D3DCCD1}">
                <a14:hiddenFill xmlns:a14="http://schemas.microsoft.com/office/drawing/2010/main">
                  <a:noFill/>
                </a14:hiddenFill>
              </a:ext>
            </a:extLst>
          </p:spPr>
        </p:cxnSp>
        <p:cxnSp>
          <p:nvCxnSpPr>
            <p:cNvPr id="17422" name="AutoShape 14"/>
            <p:cNvCxnSpPr>
              <a:cxnSpLocks noChangeShapeType="1"/>
              <a:stCxn id="17414" idx="1"/>
              <a:endCxn id="17412" idx="3"/>
            </p:cNvCxnSpPr>
            <p:nvPr/>
          </p:nvCxnSpPr>
          <p:spPr bwMode="auto">
            <a:xfrm rot="10800000">
              <a:off x="1257" y="1882"/>
              <a:ext cx="174" cy="624"/>
            </a:xfrm>
            <a:prstGeom prst="bentConnector3">
              <a:avLst>
                <a:gd name="adj1" fmla="val 50000"/>
              </a:avLst>
            </a:prstGeom>
            <a:noFill/>
            <a:ln w="28575">
              <a:solidFill>
                <a:srgbClr val="6666FF"/>
              </a:solidFill>
              <a:miter lim="800000"/>
            </a:ln>
            <a:extLst>
              <a:ext uri="{909E8E84-426E-40DD-AFC4-6F175D3DCCD1}">
                <a14:hiddenFill xmlns:a14="http://schemas.microsoft.com/office/drawing/2010/main">
                  <a:noFill/>
                </a14:hiddenFill>
              </a:ext>
            </a:extLst>
          </p:spPr>
        </p:cxnSp>
        <p:cxnSp>
          <p:nvCxnSpPr>
            <p:cNvPr id="17423" name="AutoShape 15"/>
            <p:cNvCxnSpPr>
              <a:cxnSpLocks noChangeShapeType="1"/>
              <a:stCxn id="17413" idx="3"/>
              <a:endCxn id="17415" idx="1"/>
            </p:cNvCxnSpPr>
            <p:nvPr/>
          </p:nvCxnSpPr>
          <p:spPr bwMode="auto">
            <a:xfrm flipV="1">
              <a:off x="2890" y="998"/>
              <a:ext cx="413" cy="260"/>
            </a:xfrm>
            <a:prstGeom prst="bentConnector3">
              <a:avLst>
                <a:gd name="adj1" fmla="val 49880"/>
              </a:avLst>
            </a:prstGeom>
            <a:noFill/>
            <a:ln w="28575">
              <a:solidFill>
                <a:srgbClr val="6666FF"/>
              </a:solidFill>
              <a:miter lim="800000"/>
            </a:ln>
            <a:extLst>
              <a:ext uri="{909E8E84-426E-40DD-AFC4-6F175D3DCCD1}">
                <a14:hiddenFill xmlns:a14="http://schemas.microsoft.com/office/drawing/2010/main">
                  <a:noFill/>
                </a14:hiddenFill>
              </a:ext>
            </a:extLst>
          </p:spPr>
        </p:cxnSp>
        <p:cxnSp>
          <p:nvCxnSpPr>
            <p:cNvPr id="17424" name="AutoShape 16"/>
            <p:cNvCxnSpPr>
              <a:cxnSpLocks noChangeShapeType="1"/>
              <a:stCxn id="17413" idx="3"/>
              <a:endCxn id="17416" idx="1"/>
            </p:cNvCxnSpPr>
            <p:nvPr/>
          </p:nvCxnSpPr>
          <p:spPr bwMode="auto">
            <a:xfrm>
              <a:off x="2890" y="1258"/>
              <a:ext cx="413" cy="288"/>
            </a:xfrm>
            <a:prstGeom prst="bentConnector3">
              <a:avLst>
                <a:gd name="adj1" fmla="val 49880"/>
              </a:avLst>
            </a:prstGeom>
            <a:noFill/>
            <a:ln w="28575">
              <a:solidFill>
                <a:srgbClr val="6666FF"/>
              </a:solidFill>
              <a:miter lim="800000"/>
            </a:ln>
            <a:extLst>
              <a:ext uri="{909E8E84-426E-40DD-AFC4-6F175D3DCCD1}">
                <a14:hiddenFill xmlns:a14="http://schemas.microsoft.com/office/drawing/2010/main">
                  <a:noFill/>
                </a14:hiddenFill>
              </a:ext>
            </a:extLst>
          </p:spPr>
        </p:cxnSp>
        <p:cxnSp>
          <p:nvCxnSpPr>
            <p:cNvPr id="17425" name="AutoShape 17"/>
            <p:cNvCxnSpPr>
              <a:cxnSpLocks noChangeShapeType="1"/>
              <a:stCxn id="17414" idx="3"/>
              <a:endCxn id="17417" idx="1"/>
            </p:cNvCxnSpPr>
            <p:nvPr/>
          </p:nvCxnSpPr>
          <p:spPr bwMode="auto">
            <a:xfrm flipV="1">
              <a:off x="3014" y="2218"/>
              <a:ext cx="289" cy="288"/>
            </a:xfrm>
            <a:prstGeom prst="bentConnector3">
              <a:avLst>
                <a:gd name="adj1" fmla="val 49829"/>
              </a:avLst>
            </a:prstGeom>
            <a:noFill/>
            <a:ln w="28575">
              <a:solidFill>
                <a:srgbClr val="6666FF"/>
              </a:solidFill>
              <a:miter lim="800000"/>
            </a:ln>
            <a:extLst>
              <a:ext uri="{909E8E84-426E-40DD-AFC4-6F175D3DCCD1}">
                <a14:hiddenFill xmlns:a14="http://schemas.microsoft.com/office/drawing/2010/main">
                  <a:noFill/>
                </a14:hiddenFill>
              </a:ext>
            </a:extLst>
          </p:spPr>
        </p:cxnSp>
        <p:cxnSp>
          <p:nvCxnSpPr>
            <p:cNvPr id="17426" name="AutoShape 18"/>
            <p:cNvCxnSpPr>
              <a:cxnSpLocks noChangeShapeType="1"/>
              <a:stCxn id="17414" idx="3"/>
              <a:endCxn id="17420" idx="1"/>
            </p:cNvCxnSpPr>
            <p:nvPr/>
          </p:nvCxnSpPr>
          <p:spPr bwMode="auto">
            <a:xfrm>
              <a:off x="3014" y="2506"/>
              <a:ext cx="289" cy="268"/>
            </a:xfrm>
            <a:prstGeom prst="bentConnector3">
              <a:avLst>
                <a:gd name="adj1" fmla="val 49829"/>
              </a:avLst>
            </a:prstGeom>
            <a:noFill/>
            <a:ln w="28575">
              <a:solidFill>
                <a:srgbClr val="6666FF"/>
              </a:solidFill>
              <a:miter lim="800000"/>
            </a:ln>
            <a:extLst>
              <a:ext uri="{909E8E84-426E-40DD-AFC4-6F175D3DCCD1}">
                <a14:hiddenFill xmlns:a14="http://schemas.microsoft.com/office/drawing/2010/main">
                  <a:noFill/>
                </a14:hiddenFill>
              </a:ext>
            </a:extLst>
          </p:spPr>
        </p:cxnSp>
        <p:cxnSp>
          <p:nvCxnSpPr>
            <p:cNvPr id="17427" name="AutoShape 19"/>
            <p:cNvCxnSpPr>
              <a:cxnSpLocks noChangeShapeType="1"/>
              <a:stCxn id="17420" idx="2"/>
              <a:endCxn id="17418" idx="1"/>
            </p:cNvCxnSpPr>
            <p:nvPr/>
          </p:nvCxnSpPr>
          <p:spPr bwMode="auto">
            <a:xfrm rot="16200000" flipH="1">
              <a:off x="4195" y="2946"/>
              <a:ext cx="289" cy="231"/>
            </a:xfrm>
            <a:prstGeom prst="bentConnector2">
              <a:avLst/>
            </a:prstGeom>
            <a:noFill/>
            <a:ln w="28575">
              <a:solidFill>
                <a:srgbClr val="6666FF"/>
              </a:solidFill>
              <a:miter lim="800000"/>
            </a:ln>
            <a:extLst>
              <a:ext uri="{909E8E84-426E-40DD-AFC4-6F175D3DCCD1}">
                <a14:hiddenFill xmlns:a14="http://schemas.microsoft.com/office/drawing/2010/main">
                  <a:noFill/>
                </a14:hiddenFill>
              </a:ext>
            </a:extLst>
          </p:spPr>
        </p:cxnSp>
        <p:cxnSp>
          <p:nvCxnSpPr>
            <p:cNvPr id="17428" name="AutoShape 20"/>
            <p:cNvCxnSpPr>
              <a:cxnSpLocks noChangeShapeType="1"/>
              <a:stCxn id="17419" idx="1"/>
              <a:endCxn id="17420" idx="2"/>
            </p:cNvCxnSpPr>
            <p:nvPr/>
          </p:nvCxnSpPr>
          <p:spPr bwMode="auto">
            <a:xfrm rot="10800000">
              <a:off x="4224" y="2917"/>
              <a:ext cx="224" cy="817"/>
            </a:xfrm>
            <a:prstGeom prst="bentConnector2">
              <a:avLst/>
            </a:prstGeom>
            <a:noFill/>
            <a:ln w="28575">
              <a:solidFill>
                <a:srgbClr val="6666FF"/>
              </a:solidFill>
              <a:miter lim="800000"/>
            </a:ln>
            <a:extLst>
              <a:ext uri="{909E8E84-426E-40DD-AFC4-6F175D3DCCD1}">
                <a14:hiddenFill xmlns:a14="http://schemas.microsoft.com/office/drawing/2010/main">
                  <a:noFill/>
                </a14:hiddenFill>
              </a:ext>
            </a:extLst>
          </p:spPr>
        </p:cxnSp>
      </p:grpSp>
      <p:sp>
        <p:nvSpPr>
          <p:cNvPr id="3" name="矩形 2"/>
          <p:cNvSpPr/>
          <p:nvPr/>
        </p:nvSpPr>
        <p:spPr>
          <a:xfrm>
            <a:off x="323528" y="646178"/>
            <a:ext cx="3905300" cy="461665"/>
          </a:xfrm>
          <a:prstGeom prst="rect">
            <a:avLst/>
          </a:prstGeom>
        </p:spPr>
        <p:txBody>
          <a:bodyPr wrap="none">
            <a:spAutoFit/>
          </a:bodyPr>
          <a:lstStyle/>
          <a:p>
            <a:r>
              <a:rPr lang="zh-CN" altLang="en-US" sz="2400" b="1" dirty="0">
                <a:ea typeface="宋体" pitchFamily="2" charset="-122"/>
              </a:rPr>
              <a:t>第三章 </a:t>
            </a:r>
            <a:r>
              <a:rPr lang="en-US" altLang="zh-CN" sz="2400" b="1" dirty="0">
                <a:ea typeface="宋体" pitchFamily="2" charset="-122"/>
              </a:rPr>
              <a:t>Image preprocessing</a:t>
            </a:r>
            <a:endParaRPr lang="zh-CN" altLang="en-US" sz="2400"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a:t>Basic Gray Level Transformations</a:t>
            </a:r>
            <a:endParaRPr lang="en-US" altLang="zh-CN"/>
          </a:p>
        </p:txBody>
      </p:sp>
      <p:sp>
        <p:nvSpPr>
          <p:cNvPr id="18435" name="Rectangle 3"/>
          <p:cNvSpPr>
            <a:spLocks noGrp="1" noChangeArrowheads="1"/>
          </p:cNvSpPr>
          <p:nvPr>
            <p:ph type="body" idx="1"/>
          </p:nvPr>
        </p:nvSpPr>
        <p:spPr>
          <a:xfrm>
            <a:off x="354013" y="1504950"/>
            <a:ext cx="2973387" cy="633413"/>
          </a:xfrm>
        </p:spPr>
        <p:txBody>
          <a:bodyPr/>
          <a:lstStyle/>
          <a:p>
            <a:pPr eaLnBrk="1" hangingPunct="1">
              <a:buSzTx/>
              <a:buFont typeface="Wingdings" panose="05000000000000000000" pitchFamily="2" charset="2"/>
              <a:buChar char="u"/>
            </a:pPr>
            <a:r>
              <a:rPr lang="en-US" altLang="zh-CN"/>
              <a:t>By Applications</a:t>
            </a:r>
            <a:endParaRPr lang="en-US" altLang="zh-CN"/>
          </a:p>
        </p:txBody>
      </p:sp>
      <p:grpSp>
        <p:nvGrpSpPr>
          <p:cNvPr id="18436" name="Group 4"/>
          <p:cNvGrpSpPr/>
          <p:nvPr/>
        </p:nvGrpSpPr>
        <p:grpSpPr bwMode="auto">
          <a:xfrm>
            <a:off x="1085850" y="1981200"/>
            <a:ext cx="6762750" cy="3549650"/>
            <a:chOff x="684" y="1248"/>
            <a:chExt cx="4260" cy="2236"/>
          </a:xfrm>
        </p:grpSpPr>
        <p:sp>
          <p:nvSpPr>
            <p:cNvPr id="18437" name="Text Box 5"/>
            <p:cNvSpPr txBox="1">
              <a:spLocks noChangeArrowheads="1"/>
            </p:cNvSpPr>
            <p:nvPr/>
          </p:nvSpPr>
          <p:spPr bwMode="auto">
            <a:xfrm>
              <a:off x="684" y="1248"/>
              <a:ext cx="2257" cy="268"/>
            </a:xfrm>
            <a:prstGeom prst="rect">
              <a:avLst/>
            </a:prstGeom>
            <a:solidFill>
              <a:srgbClr val="99CC00"/>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Gray Level Transformations</a:t>
              </a:r>
              <a:endParaRPr lang="en-US" altLang="zh-CN" sz="2000">
                <a:effectLst/>
                <a:latin typeface="Arial" panose="020B0604020202090204" pitchFamily="34" charset="0"/>
                <a:ea typeface="宋体" pitchFamily="2" charset="-122"/>
              </a:endParaRPr>
            </a:p>
          </p:txBody>
        </p:sp>
        <p:sp>
          <p:nvSpPr>
            <p:cNvPr id="18438" name="Text Box 6"/>
            <p:cNvSpPr txBox="1">
              <a:spLocks noChangeArrowheads="1"/>
            </p:cNvSpPr>
            <p:nvPr/>
          </p:nvSpPr>
          <p:spPr bwMode="auto">
            <a:xfrm>
              <a:off x="2304" y="3216"/>
              <a:ext cx="1395" cy="268"/>
            </a:xfrm>
            <a:prstGeom prst="rect">
              <a:avLst/>
            </a:prstGeom>
            <a:solidFill>
              <a:schemeClr val="accent1"/>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Bit-Plane Slicing</a:t>
              </a:r>
              <a:endParaRPr lang="en-US" altLang="zh-CN" sz="2000">
                <a:effectLst/>
                <a:latin typeface="Arial" panose="020B0604020202090204" pitchFamily="34" charset="0"/>
                <a:ea typeface="宋体" pitchFamily="2" charset="-122"/>
              </a:endParaRPr>
            </a:p>
          </p:txBody>
        </p:sp>
        <p:sp>
          <p:nvSpPr>
            <p:cNvPr id="18439" name="Text Box 7"/>
            <p:cNvSpPr txBox="1">
              <a:spLocks noChangeArrowheads="1"/>
            </p:cNvSpPr>
            <p:nvPr/>
          </p:nvSpPr>
          <p:spPr bwMode="auto">
            <a:xfrm>
              <a:off x="2306" y="2756"/>
              <a:ext cx="2638" cy="268"/>
            </a:xfrm>
            <a:prstGeom prst="rect">
              <a:avLst/>
            </a:prstGeom>
            <a:solidFill>
              <a:schemeClr val="accent1"/>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Highlighting Specific Gray-Level </a:t>
              </a:r>
              <a:endParaRPr lang="en-US" altLang="zh-CN" sz="2000">
                <a:effectLst/>
                <a:latin typeface="Arial" panose="020B0604020202090204" pitchFamily="34" charset="0"/>
                <a:ea typeface="宋体" pitchFamily="2" charset="-122"/>
              </a:endParaRPr>
            </a:p>
          </p:txBody>
        </p:sp>
        <p:sp>
          <p:nvSpPr>
            <p:cNvPr id="18440" name="Text Box 8"/>
            <p:cNvSpPr txBox="1">
              <a:spLocks noChangeArrowheads="1"/>
            </p:cNvSpPr>
            <p:nvPr/>
          </p:nvSpPr>
          <p:spPr bwMode="auto">
            <a:xfrm>
              <a:off x="2316" y="2304"/>
              <a:ext cx="1716" cy="268"/>
            </a:xfrm>
            <a:prstGeom prst="rect">
              <a:avLst/>
            </a:prstGeom>
            <a:solidFill>
              <a:schemeClr val="accent1"/>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Contrast Adjustment</a:t>
              </a:r>
              <a:endParaRPr lang="en-US" altLang="zh-CN" sz="2000">
                <a:effectLst/>
                <a:latin typeface="Arial" panose="020B0604020202090204" pitchFamily="34" charset="0"/>
                <a:ea typeface="宋体" pitchFamily="2" charset="-122"/>
              </a:endParaRPr>
            </a:p>
          </p:txBody>
        </p:sp>
        <p:sp>
          <p:nvSpPr>
            <p:cNvPr id="18441" name="Text Box 9"/>
            <p:cNvSpPr txBox="1">
              <a:spLocks noChangeArrowheads="1"/>
            </p:cNvSpPr>
            <p:nvPr/>
          </p:nvSpPr>
          <p:spPr bwMode="auto">
            <a:xfrm>
              <a:off x="2316" y="1824"/>
              <a:ext cx="1715" cy="268"/>
            </a:xfrm>
            <a:prstGeom prst="rect">
              <a:avLst/>
            </a:prstGeom>
            <a:solidFill>
              <a:schemeClr val="accent1"/>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Intensity Adjustment</a:t>
              </a:r>
              <a:endParaRPr lang="en-US" altLang="zh-CN" sz="2000">
                <a:effectLst/>
                <a:latin typeface="Arial" panose="020B0604020202090204" pitchFamily="34" charset="0"/>
                <a:ea typeface="宋体" pitchFamily="2" charset="-122"/>
              </a:endParaRPr>
            </a:p>
          </p:txBody>
        </p:sp>
        <p:cxnSp>
          <p:nvCxnSpPr>
            <p:cNvPr id="18442" name="AutoShape 10"/>
            <p:cNvCxnSpPr>
              <a:cxnSpLocks noChangeShapeType="1"/>
              <a:stCxn id="18437" idx="2"/>
              <a:endCxn id="18441" idx="1"/>
            </p:cNvCxnSpPr>
            <p:nvPr/>
          </p:nvCxnSpPr>
          <p:spPr bwMode="auto">
            <a:xfrm rot="16200000" flipH="1">
              <a:off x="1843" y="1495"/>
              <a:ext cx="433" cy="494"/>
            </a:xfrm>
            <a:prstGeom prst="bentConnector2">
              <a:avLst/>
            </a:prstGeom>
            <a:noFill/>
            <a:ln w="28575">
              <a:solidFill>
                <a:srgbClr val="3366FF"/>
              </a:solidFill>
              <a:miter lim="800000"/>
            </a:ln>
            <a:extLst>
              <a:ext uri="{909E8E84-426E-40DD-AFC4-6F175D3DCCD1}">
                <a14:hiddenFill xmlns:a14="http://schemas.microsoft.com/office/drawing/2010/main">
                  <a:noFill/>
                </a14:hiddenFill>
              </a:ext>
            </a:extLst>
          </p:spPr>
        </p:cxnSp>
        <p:cxnSp>
          <p:nvCxnSpPr>
            <p:cNvPr id="18443" name="AutoShape 11"/>
            <p:cNvCxnSpPr>
              <a:cxnSpLocks noChangeShapeType="1"/>
              <a:stCxn id="18437" idx="2"/>
              <a:endCxn id="18438" idx="1"/>
            </p:cNvCxnSpPr>
            <p:nvPr/>
          </p:nvCxnSpPr>
          <p:spPr bwMode="auto">
            <a:xfrm rot="16200000" flipH="1">
              <a:off x="1141" y="2197"/>
              <a:ext cx="1825" cy="482"/>
            </a:xfrm>
            <a:prstGeom prst="bentConnector2">
              <a:avLst/>
            </a:prstGeom>
            <a:noFill/>
            <a:ln w="28575">
              <a:solidFill>
                <a:srgbClr val="3366FF"/>
              </a:solidFill>
              <a:miter lim="800000"/>
            </a:ln>
            <a:extLst>
              <a:ext uri="{909E8E84-426E-40DD-AFC4-6F175D3DCCD1}">
                <a14:hiddenFill xmlns:a14="http://schemas.microsoft.com/office/drawing/2010/main">
                  <a:noFill/>
                </a14:hiddenFill>
              </a:ext>
            </a:extLst>
          </p:spPr>
        </p:cxnSp>
        <p:cxnSp>
          <p:nvCxnSpPr>
            <p:cNvPr id="18444" name="AutoShape 12"/>
            <p:cNvCxnSpPr>
              <a:cxnSpLocks noChangeShapeType="1"/>
              <a:stCxn id="18437" idx="2"/>
              <a:endCxn id="18439" idx="1"/>
            </p:cNvCxnSpPr>
            <p:nvPr/>
          </p:nvCxnSpPr>
          <p:spPr bwMode="auto">
            <a:xfrm rot="16200000" flipH="1">
              <a:off x="1372" y="1966"/>
              <a:ext cx="1365" cy="484"/>
            </a:xfrm>
            <a:prstGeom prst="bentConnector2">
              <a:avLst/>
            </a:prstGeom>
            <a:noFill/>
            <a:ln w="28575">
              <a:solidFill>
                <a:srgbClr val="3366FF"/>
              </a:solidFill>
              <a:miter lim="800000"/>
            </a:ln>
            <a:extLst>
              <a:ext uri="{909E8E84-426E-40DD-AFC4-6F175D3DCCD1}">
                <a14:hiddenFill xmlns:a14="http://schemas.microsoft.com/office/drawing/2010/main">
                  <a:noFill/>
                </a14:hiddenFill>
              </a:ext>
            </a:extLst>
          </p:spPr>
        </p:cxnSp>
        <p:cxnSp>
          <p:nvCxnSpPr>
            <p:cNvPr id="18445" name="AutoShape 13"/>
            <p:cNvCxnSpPr>
              <a:cxnSpLocks noChangeShapeType="1"/>
              <a:stCxn id="18437" idx="2"/>
              <a:endCxn id="18440" idx="1"/>
            </p:cNvCxnSpPr>
            <p:nvPr/>
          </p:nvCxnSpPr>
          <p:spPr bwMode="auto">
            <a:xfrm rot="16200000" flipH="1">
              <a:off x="1603" y="1735"/>
              <a:ext cx="913" cy="494"/>
            </a:xfrm>
            <a:prstGeom prst="bentConnector2">
              <a:avLst/>
            </a:prstGeom>
            <a:noFill/>
            <a:ln w="28575">
              <a:solidFill>
                <a:srgbClr val="3366FF"/>
              </a:solidFill>
              <a:miter lim="800000"/>
            </a:ln>
            <a:extLst>
              <a:ext uri="{909E8E84-426E-40DD-AFC4-6F175D3DCCD1}">
                <a14:hiddenFill xmlns:a14="http://schemas.microsoft.com/office/drawing/2010/main">
                  <a:noFill/>
                </a14:hiddenFill>
              </a:ext>
            </a:extLst>
          </p:spPr>
        </p:cxn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1">
            <a:extLst>
              <a:ext uri="{28A0092B-C50C-407E-A947-70E740481C1C}">
                <a14:useLocalDpi xmlns:a14="http://schemas.microsoft.com/office/drawing/2010/main" val="0"/>
              </a:ext>
            </a:extLst>
          </a:blip>
          <a:srcRect l="26042" t="-1456"/>
          <a:stretch>
            <a:fillRect/>
          </a:stretch>
        </p:blipFill>
        <p:spPr bwMode="auto">
          <a:xfrm>
            <a:off x="381000" y="457200"/>
            <a:ext cx="5867400" cy="575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 Box 3"/>
          <p:cNvSpPr txBox="1">
            <a:spLocks noChangeArrowheads="1"/>
          </p:cNvSpPr>
          <p:nvPr/>
        </p:nvSpPr>
        <p:spPr bwMode="auto">
          <a:xfrm>
            <a:off x="6172200" y="3200400"/>
            <a:ext cx="28956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spcBef>
                <a:spcPct val="50000"/>
              </a:spcBef>
              <a:buClrTx/>
              <a:buSzTx/>
              <a:buFontTx/>
              <a:buNone/>
            </a:pPr>
            <a:r>
              <a:rPr lang="en-US" altLang="zh-CN" sz="1400">
                <a:effectLst/>
                <a:latin typeface="Arial" panose="020B0604020202090204" pitchFamily="34" charset="0"/>
                <a:ea typeface="宋体" pitchFamily="2" charset="-122"/>
              </a:rPr>
              <a:t>Linear: Negative, Identity</a:t>
            </a:r>
            <a:endParaRPr lang="en-US" altLang="zh-CN" sz="1400">
              <a:effectLst/>
              <a:latin typeface="Arial" panose="020B0604020202090204" pitchFamily="34" charset="0"/>
              <a:ea typeface="宋体" pitchFamily="2" charset="-122"/>
            </a:endParaRPr>
          </a:p>
          <a:p>
            <a:pPr eaLnBrk="1" hangingPunct="1">
              <a:spcBef>
                <a:spcPct val="50000"/>
              </a:spcBef>
              <a:buClrTx/>
              <a:buSzTx/>
              <a:buFontTx/>
              <a:buNone/>
            </a:pPr>
            <a:r>
              <a:rPr lang="en-US" altLang="zh-CN" sz="1400">
                <a:effectLst/>
                <a:latin typeface="Arial" panose="020B0604020202090204" pitchFamily="34" charset="0"/>
                <a:ea typeface="宋体" pitchFamily="2" charset="-122"/>
              </a:rPr>
              <a:t>Logarithmic: Log, Inverse Log</a:t>
            </a:r>
            <a:endParaRPr lang="en-US" altLang="zh-CN" sz="1400">
              <a:effectLst/>
              <a:latin typeface="Arial" panose="020B0604020202090204" pitchFamily="34" charset="0"/>
              <a:ea typeface="宋体" pitchFamily="2" charset="-122"/>
            </a:endParaRPr>
          </a:p>
          <a:p>
            <a:pPr eaLnBrk="1" hangingPunct="1">
              <a:spcBef>
                <a:spcPct val="50000"/>
              </a:spcBef>
              <a:buClrTx/>
              <a:buSzTx/>
              <a:buFontTx/>
              <a:buNone/>
            </a:pPr>
            <a:r>
              <a:rPr lang="en-US" altLang="zh-CN" sz="1400">
                <a:effectLst/>
                <a:latin typeface="Arial" panose="020B0604020202090204" pitchFamily="34" charset="0"/>
                <a:ea typeface="宋体" pitchFamily="2" charset="-122"/>
              </a:rPr>
              <a:t>Power-Law: </a:t>
            </a:r>
            <a:r>
              <a:rPr lang="en-US" altLang="zh-CN" sz="1400" i="1">
                <a:effectLst/>
                <a:latin typeface="Arial" panose="020B0604020202090204" pitchFamily="34" charset="0"/>
                <a:ea typeface="宋体" pitchFamily="2" charset="-122"/>
              </a:rPr>
              <a:t>n</a:t>
            </a:r>
            <a:r>
              <a:rPr lang="en-US" altLang="zh-CN" sz="1400">
                <a:effectLst/>
                <a:latin typeface="Arial" panose="020B0604020202090204" pitchFamily="34" charset="0"/>
                <a:ea typeface="宋体" pitchFamily="2" charset="-122"/>
              </a:rPr>
              <a:t>th power, </a:t>
            </a:r>
            <a:r>
              <a:rPr lang="en-US" altLang="zh-CN" sz="1400" i="1">
                <a:effectLst/>
                <a:latin typeface="Arial" panose="020B0604020202090204" pitchFamily="34" charset="0"/>
                <a:ea typeface="宋体" pitchFamily="2" charset="-122"/>
              </a:rPr>
              <a:t>n</a:t>
            </a:r>
            <a:r>
              <a:rPr lang="en-US" altLang="zh-CN" sz="1400">
                <a:effectLst/>
                <a:latin typeface="Arial" panose="020B0604020202090204" pitchFamily="34" charset="0"/>
                <a:ea typeface="宋体" pitchFamily="2" charset="-122"/>
              </a:rPr>
              <a:t>th root</a:t>
            </a:r>
            <a:endParaRPr lang="en-US" altLang="zh-CN" sz="1400">
              <a:effectLst/>
              <a:latin typeface="Arial" panose="020B0604020202090204" pitchFamily="34" charset="0"/>
              <a:ea typeface="宋体" pitchFamily="2" charset="-122"/>
            </a:endParaRPr>
          </a:p>
        </p:txBody>
      </p:sp>
      <p:sp>
        <p:nvSpPr>
          <p:cNvPr id="33796" name="Text Box 4"/>
          <p:cNvSpPr txBox="1">
            <a:spLocks noChangeArrowheads="1"/>
          </p:cNvSpPr>
          <p:nvPr/>
        </p:nvSpPr>
        <p:spPr bwMode="auto">
          <a:xfrm>
            <a:off x="6324600" y="927100"/>
            <a:ext cx="2133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1800">
                <a:effectLst/>
                <a:latin typeface="Arial" panose="020B0604020202090204" pitchFamily="34" charset="0"/>
                <a:ea typeface="宋体" pitchFamily="2" charset="-122"/>
              </a:rPr>
              <a:t>Some basic gray-level transformation functions used for image enhancement.</a:t>
            </a:r>
            <a:endParaRPr lang="en-US" altLang="zh-CN" sz="1800">
              <a:effectLst/>
              <a:latin typeface="Arial" panose="020B0604020202090204" pitchFamily="34" charset="0"/>
              <a:ea typeface="宋体"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7" descr="PPT模板1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3" y="31750"/>
            <a:ext cx="9223376" cy="685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ext Box 8"/>
          <p:cNvSpPr txBox="1">
            <a:spLocks noChangeArrowheads="1"/>
          </p:cNvSpPr>
          <p:nvPr/>
        </p:nvSpPr>
        <p:spPr bwMode="auto">
          <a:xfrm>
            <a:off x="-12566" y="1448780"/>
            <a:ext cx="9324975"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50000"/>
              </a:lnSpc>
              <a:spcBef>
                <a:spcPct val="20000"/>
              </a:spcBef>
              <a:buClr>
                <a:srgbClr val="FF3300"/>
              </a:buClr>
              <a:buSzPct val="120000"/>
              <a:buFont typeface="Wingdings" panose="05000000000000000000" pitchFamily="2" charset="2"/>
              <a:buChar char="n"/>
              <a:defRPr sz="2800" b="1">
                <a:solidFill>
                  <a:srgbClr val="0000FF"/>
                </a:solidFill>
                <a:latin typeface="Times New Roman" panose="02020603050405020304" pitchFamily="18" charset="0"/>
                <a:ea typeface="宋体" pitchFamily="2" charset="-122"/>
              </a:defRPr>
            </a:lvl1pPr>
            <a:lvl2pPr marL="742950" indent="-285750" eaLnBrk="0" hangingPunct="0">
              <a:spcBef>
                <a:spcPct val="20000"/>
              </a:spcBef>
              <a:buClr>
                <a:srgbClr val="0099FF"/>
              </a:buClr>
              <a:buFont typeface="Wingdings" panose="05000000000000000000" pitchFamily="2" charset="2"/>
              <a:buChar char="l"/>
              <a:defRPr sz="2400" b="1">
                <a:solidFill>
                  <a:srgbClr val="0099FF"/>
                </a:solidFill>
                <a:latin typeface="Arial" panose="020B0604020202090204" pitchFamily="34" charset="0"/>
                <a:ea typeface="宋体" pitchFamily="2" charset="-122"/>
              </a:defRPr>
            </a:lvl2pPr>
            <a:lvl3pPr marL="1143000" indent="-228600" eaLnBrk="0" hangingPunct="0">
              <a:spcBef>
                <a:spcPct val="20000"/>
              </a:spcBef>
              <a:buClr>
                <a:srgbClr val="FF9900"/>
              </a:buClr>
              <a:buFont typeface="Wingdings" panose="05000000000000000000" pitchFamily="2" charset="2"/>
              <a:buChar char="u"/>
              <a:defRPr sz="2000" b="1">
                <a:solidFill>
                  <a:srgbClr val="FF9900"/>
                </a:solidFill>
                <a:latin typeface="Arial" panose="020B0604020202090204" pitchFamily="34" charset="0"/>
                <a:ea typeface="宋体" pitchFamily="2" charset="-122"/>
              </a:defRPr>
            </a:lvl3pPr>
            <a:lvl4pPr marL="1600200" indent="-228600" eaLnBrk="0" hangingPunct="0">
              <a:lnSpc>
                <a:spcPct val="145000"/>
              </a:lnSpc>
              <a:spcBef>
                <a:spcPct val="20000"/>
              </a:spcBef>
              <a:buBlip>
                <a:blip r:embed="rId2"/>
              </a:buBlip>
              <a:defRPr b="1">
                <a:solidFill>
                  <a:srgbClr val="800080"/>
                </a:solidFill>
                <a:latin typeface="Times New Roman" panose="02020603050405020304" pitchFamily="18" charset="0"/>
                <a:ea typeface="楷体_GB2312" pitchFamily="49" charset="-122"/>
              </a:defRPr>
            </a:lvl4pPr>
            <a:lvl5pPr marL="2057400" indent="-228600" eaLnBrk="0" hangingPunct="0">
              <a:spcBef>
                <a:spcPct val="20000"/>
              </a:spcBef>
              <a:buClr>
                <a:srgbClr val="080808"/>
              </a:buClr>
              <a:buFont typeface="Wingdings" panose="05000000000000000000" pitchFamily="2" charset="2"/>
              <a:buChar char="ü"/>
              <a:defRPr sz="1600">
                <a:solidFill>
                  <a:srgbClr val="080808"/>
                </a:solidFill>
                <a:latin typeface="Arial" panose="020B0604020202090204" pitchFamily="34" charset="0"/>
                <a:ea typeface="宋体" pitchFamily="2" charset="-122"/>
              </a:defRPr>
            </a:lvl5pPr>
            <a:lvl6pPr marL="2514600" indent="-228600" eaLnBrk="0" fontAlgn="base" hangingPunct="0">
              <a:spcBef>
                <a:spcPct val="20000"/>
              </a:spcBef>
              <a:spcAft>
                <a:spcPct val="0"/>
              </a:spcAft>
              <a:buClr>
                <a:srgbClr val="080808"/>
              </a:buClr>
              <a:buFont typeface="Wingdings" panose="05000000000000000000" pitchFamily="2" charset="2"/>
              <a:buChar char="ü"/>
              <a:defRPr sz="1600">
                <a:solidFill>
                  <a:srgbClr val="080808"/>
                </a:solidFill>
                <a:latin typeface="Arial" panose="020B0604020202090204" pitchFamily="34" charset="0"/>
                <a:ea typeface="宋体" pitchFamily="2" charset="-122"/>
              </a:defRPr>
            </a:lvl6pPr>
            <a:lvl7pPr marL="2971800" indent="-228600" eaLnBrk="0" fontAlgn="base" hangingPunct="0">
              <a:spcBef>
                <a:spcPct val="20000"/>
              </a:spcBef>
              <a:spcAft>
                <a:spcPct val="0"/>
              </a:spcAft>
              <a:buClr>
                <a:srgbClr val="080808"/>
              </a:buClr>
              <a:buFont typeface="Wingdings" panose="05000000000000000000" pitchFamily="2" charset="2"/>
              <a:buChar char="ü"/>
              <a:defRPr sz="1600">
                <a:solidFill>
                  <a:srgbClr val="080808"/>
                </a:solidFill>
                <a:latin typeface="Arial" panose="020B0604020202090204" pitchFamily="34" charset="0"/>
                <a:ea typeface="宋体" pitchFamily="2" charset="-122"/>
              </a:defRPr>
            </a:lvl7pPr>
            <a:lvl8pPr marL="3429000" indent="-228600" eaLnBrk="0" fontAlgn="base" hangingPunct="0">
              <a:spcBef>
                <a:spcPct val="20000"/>
              </a:spcBef>
              <a:spcAft>
                <a:spcPct val="0"/>
              </a:spcAft>
              <a:buClr>
                <a:srgbClr val="080808"/>
              </a:buClr>
              <a:buFont typeface="Wingdings" panose="05000000000000000000" pitchFamily="2" charset="2"/>
              <a:buChar char="ü"/>
              <a:defRPr sz="1600">
                <a:solidFill>
                  <a:srgbClr val="080808"/>
                </a:solidFill>
                <a:latin typeface="Arial" panose="020B0604020202090204" pitchFamily="34" charset="0"/>
                <a:ea typeface="宋体" pitchFamily="2" charset="-122"/>
              </a:defRPr>
            </a:lvl8pPr>
            <a:lvl9pPr marL="3886200" indent="-228600" eaLnBrk="0" fontAlgn="base" hangingPunct="0">
              <a:spcBef>
                <a:spcPct val="20000"/>
              </a:spcBef>
              <a:spcAft>
                <a:spcPct val="0"/>
              </a:spcAft>
              <a:buClr>
                <a:srgbClr val="080808"/>
              </a:buClr>
              <a:buFont typeface="Wingdings" panose="05000000000000000000" pitchFamily="2" charset="2"/>
              <a:buChar char="ü"/>
              <a:defRPr sz="1600">
                <a:solidFill>
                  <a:srgbClr val="080808"/>
                </a:solidFill>
                <a:latin typeface="Arial" panose="020B0604020202090204" pitchFamily="34"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4800" b="1" i="0" u="none" strike="noStrike" kern="1200" cap="none" spc="0" normalizeH="0" baseline="0" noProof="0" dirty="0">
                <a:ln>
                  <a:noFill/>
                </a:ln>
                <a:solidFill>
                  <a:srgbClr val="FF0000"/>
                </a:solidFill>
                <a:effectLst/>
                <a:uLnTx/>
                <a:uFillTx/>
                <a:latin typeface="Arial" panose="020B0604020202090204" pitchFamily="34" charset="0"/>
                <a:ea typeface="宋体" pitchFamily="2" charset="-122"/>
                <a:cs typeface="+mn-cs"/>
              </a:rPr>
              <a:t>Computer Vision</a:t>
            </a:r>
            <a:endParaRPr kumimoji="0" lang="en-US" altLang="zh-CN" sz="4800" b="1" i="0" u="none" strike="noStrike" kern="1200" cap="none" spc="0" normalizeH="0" baseline="0" noProof="0" dirty="0">
              <a:ln>
                <a:noFill/>
              </a:ln>
              <a:solidFill>
                <a:srgbClr val="FF0000"/>
              </a:solidFill>
              <a:effectLst/>
              <a:uLnTx/>
              <a:uFillTx/>
              <a:latin typeface="Arial" panose="020B0604020202090204" pitchFamily="34" charset="0"/>
              <a:ea typeface="宋体" pitchFamily="2" charset="-122"/>
              <a:cs typeface="+mn-cs"/>
            </a:endParaRPr>
          </a:p>
          <a:p>
            <a:pPr lvl="0" algn="ctr" eaLnBrk="1" hangingPunct="1">
              <a:lnSpc>
                <a:spcPct val="100000"/>
              </a:lnSpc>
              <a:spcBef>
                <a:spcPct val="50000"/>
              </a:spcBef>
              <a:buClrTx/>
              <a:buSzTx/>
              <a:buNone/>
            </a:pPr>
            <a:r>
              <a:rPr kumimoji="0" lang="en-US" altLang="zh-CN" sz="3600" b="1" i="0" u="none" strike="noStrike" kern="1200" cap="none" spc="0" normalizeH="0" baseline="0" noProof="0" dirty="0">
                <a:ln>
                  <a:noFill/>
                </a:ln>
                <a:solidFill>
                  <a:srgbClr val="0000FF"/>
                </a:solidFill>
                <a:effectLst/>
                <a:uLnTx/>
                <a:uFillTx/>
                <a:latin typeface="Arial" panose="020B0604020202090204" pitchFamily="34" charset="0"/>
                <a:ea typeface="宋体" pitchFamily="2" charset="-122"/>
                <a:cs typeface="+mn-cs"/>
              </a:rPr>
              <a:t>—— </a:t>
            </a:r>
            <a:r>
              <a:rPr lang="en-US" altLang="zh-CN" sz="3600" dirty="0"/>
              <a:t>Review</a:t>
            </a:r>
            <a:endParaRPr kumimoji="0" lang="en-US" altLang="zh-CN" sz="3600" b="0" i="0" u="none" strike="noStrike" kern="1200" cap="none" spc="0" normalizeH="0" baseline="0" noProof="0" dirty="0">
              <a:ln>
                <a:noFill/>
              </a:ln>
              <a:solidFill>
                <a:srgbClr val="DDDDDD">
                  <a:lumMod val="10000"/>
                </a:srgbClr>
              </a:solidFill>
              <a:effectLst/>
              <a:uLnTx/>
              <a:uFill>
                <a:solidFill>
                  <a:srgbClr val="CC0066"/>
                </a:solidFill>
              </a:uFill>
              <a:latin typeface="Arial" panose="020B0604020202090204" pitchFamily="34" charset="0"/>
              <a:ea typeface="宋体" pitchFamily="2" charset="-122"/>
              <a:cs typeface="+mn-cs"/>
              <a:sym typeface="宋体"/>
            </a:endParaRPr>
          </a:p>
          <a:p>
            <a:pPr marL="0" marR="0" lvl="0" indent="0" algn="ctr" defTabSz="914400" rtl="0" eaLnBrk="1" fontAlgn="base" latinLnBrk="0" hangingPunct="1">
              <a:lnSpc>
                <a:spcPct val="100000"/>
              </a:lnSpc>
              <a:spcBef>
                <a:spcPct val="50000"/>
              </a:spcBef>
              <a:spcAft>
                <a:spcPct val="0"/>
              </a:spcAft>
              <a:buClrTx/>
              <a:buSzTx/>
              <a:buFont typeface="Wingdings" panose="05000000000000000000" pitchFamily="2" charset="2"/>
              <a:buNone/>
              <a:defRPr/>
            </a:pPr>
            <a:endParaRPr kumimoji="0" lang="en-US" altLang="zh-CN" sz="2800" b="0" i="0" u="none" strike="noStrike" kern="1200" cap="none" spc="0" normalizeH="0" baseline="0" noProof="0" dirty="0">
              <a:ln>
                <a:noFill/>
              </a:ln>
              <a:solidFill>
                <a:srgbClr val="DDDDDD">
                  <a:lumMod val="10000"/>
                </a:srgbClr>
              </a:solidFill>
              <a:effectLst/>
              <a:uLnTx/>
              <a:uFill>
                <a:solidFill>
                  <a:srgbClr val="CC0066"/>
                </a:solidFill>
              </a:uFill>
              <a:latin typeface="Arial" panose="020B0604020202090204" pitchFamily="34" charset="0"/>
              <a:ea typeface="宋体" pitchFamily="2" charset="-122"/>
              <a:cs typeface="+mn-cs"/>
              <a:sym typeface="宋体"/>
            </a:endParaRPr>
          </a:p>
          <a:p>
            <a:pPr marL="0" marR="0" lvl="0" indent="0" algn="ctr"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400" b="0" i="0" u="none" strike="noStrike" kern="1200" cap="none" spc="0" normalizeH="0" baseline="0" noProof="0" dirty="0" err="1">
                <a:ln>
                  <a:noFill/>
                </a:ln>
                <a:solidFill>
                  <a:srgbClr val="DDDDDD">
                    <a:lumMod val="10000"/>
                  </a:srgbClr>
                </a:solidFill>
                <a:effectLst/>
                <a:uLnTx/>
                <a:uFill>
                  <a:solidFill>
                    <a:srgbClr val="CC0066"/>
                  </a:solidFill>
                </a:uFill>
                <a:latin typeface="Arial" panose="020B0604020202090204" pitchFamily="34" charset="0"/>
                <a:ea typeface="宋体" pitchFamily="2" charset="-122"/>
                <a:cs typeface="+mn-cs"/>
                <a:sym typeface="宋体"/>
              </a:rPr>
              <a:t>Caiming</a:t>
            </a:r>
            <a:r>
              <a:rPr kumimoji="0" lang="en-US" altLang="zh-CN" sz="2400" b="0" i="0" u="none" strike="noStrike" kern="1200" cap="none" spc="0" normalizeH="0" baseline="0" noProof="0" dirty="0">
                <a:ln>
                  <a:noFill/>
                </a:ln>
                <a:solidFill>
                  <a:srgbClr val="DDDDDD">
                    <a:lumMod val="10000"/>
                  </a:srgbClr>
                </a:solidFill>
                <a:effectLst/>
                <a:uLnTx/>
                <a:uFill>
                  <a:solidFill>
                    <a:srgbClr val="CC0066"/>
                  </a:solidFill>
                </a:uFill>
                <a:latin typeface="Arial" panose="020B0604020202090204" pitchFamily="34" charset="0"/>
                <a:ea typeface="宋体" pitchFamily="2" charset="-122"/>
                <a:cs typeface="+mn-cs"/>
                <a:sym typeface="宋体"/>
              </a:rPr>
              <a:t> Zhang &amp; </a:t>
            </a:r>
            <a:r>
              <a:rPr kumimoji="0" lang="en-US" altLang="zh-CN" sz="2400" b="0" i="0" u="none" strike="noStrike" kern="1200" cap="none" spc="0" normalizeH="0" baseline="0" noProof="0" dirty="0" err="1">
                <a:ln>
                  <a:noFill/>
                </a:ln>
                <a:solidFill>
                  <a:srgbClr val="DDDDDD">
                    <a:lumMod val="10000"/>
                  </a:srgbClr>
                </a:solidFill>
                <a:effectLst/>
                <a:uLnTx/>
                <a:uFill>
                  <a:solidFill>
                    <a:srgbClr val="CC0066"/>
                  </a:solidFill>
                </a:uFill>
                <a:latin typeface="Arial" panose="020B0604020202090204" pitchFamily="34" charset="0"/>
                <a:ea typeface="宋体" pitchFamily="2" charset="-122"/>
                <a:cs typeface="+mn-cs"/>
                <a:sym typeface="宋体"/>
              </a:rPr>
              <a:t>Xuemei</a:t>
            </a:r>
            <a:r>
              <a:rPr kumimoji="0" lang="en-US" altLang="zh-CN" sz="2400" b="0" i="0" u="none" strike="noStrike" kern="1200" cap="none" spc="0" normalizeH="0" baseline="0" noProof="0" dirty="0">
                <a:ln>
                  <a:noFill/>
                </a:ln>
                <a:solidFill>
                  <a:srgbClr val="DDDDDD">
                    <a:lumMod val="10000"/>
                  </a:srgbClr>
                </a:solidFill>
                <a:effectLst/>
                <a:uLnTx/>
                <a:uFill>
                  <a:solidFill>
                    <a:srgbClr val="CC0066"/>
                  </a:solidFill>
                </a:uFill>
                <a:latin typeface="Arial" panose="020B0604020202090204" pitchFamily="34" charset="0"/>
                <a:ea typeface="宋体" pitchFamily="2" charset="-122"/>
                <a:cs typeface="+mn-cs"/>
                <a:sym typeface="宋体"/>
              </a:rPr>
              <a:t> Li</a:t>
            </a:r>
            <a:endParaRPr kumimoji="0" lang="en-US" altLang="zh-CN" sz="2400" b="0" i="0" u="none" strike="noStrike" kern="1200" cap="none" spc="0" normalizeH="0" baseline="0" noProof="0" dirty="0">
              <a:ln>
                <a:noFill/>
              </a:ln>
              <a:solidFill>
                <a:srgbClr val="DDDDDD">
                  <a:lumMod val="10000"/>
                </a:srgbClr>
              </a:solidFill>
              <a:effectLst/>
              <a:uLnTx/>
              <a:uFill>
                <a:solidFill>
                  <a:srgbClr val="CC0066"/>
                </a:solidFill>
              </a:uFill>
              <a:latin typeface="Arial" panose="020B0604020202090204" pitchFamily="34" charset="0"/>
              <a:ea typeface="宋体" pitchFamily="2" charset="-122"/>
              <a:cs typeface="+mn-cs"/>
              <a:sym typeface="宋体"/>
            </a:endParaRPr>
          </a:p>
          <a:p>
            <a:pPr marL="0" marR="0" lvl="0" indent="0" algn="ctr"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400" b="0" i="0" u="none" strike="noStrike" kern="1200" cap="none" spc="0" normalizeH="0" baseline="0" noProof="0" dirty="0">
                <a:ln>
                  <a:noFill/>
                </a:ln>
                <a:solidFill>
                  <a:srgbClr val="DDDDDD">
                    <a:lumMod val="10000"/>
                  </a:srgbClr>
                </a:solidFill>
                <a:effectLst/>
                <a:uLnTx/>
                <a:uFill>
                  <a:solidFill>
                    <a:srgbClr val="CC0066"/>
                  </a:solidFill>
                </a:uFill>
                <a:latin typeface="Arial" panose="020B0604020202090204" pitchFamily="34" charset="0"/>
                <a:ea typeface="宋体" pitchFamily="2" charset="-122"/>
                <a:cs typeface="+mn-cs"/>
                <a:sym typeface="宋体"/>
              </a:rPr>
              <a:t>81932911@qq.com</a:t>
            </a:r>
            <a:endParaRPr kumimoji="0" lang="en-US" altLang="zh-CN" sz="2400" b="0" i="0" u="none" strike="noStrike" kern="1200" cap="none" spc="0" normalizeH="0" baseline="0" noProof="0" dirty="0">
              <a:ln>
                <a:noFill/>
              </a:ln>
              <a:solidFill>
                <a:srgbClr val="DDDDDD">
                  <a:lumMod val="10000"/>
                </a:srgbClr>
              </a:solidFill>
              <a:effectLst/>
              <a:uLnTx/>
              <a:uFill>
                <a:solidFill>
                  <a:srgbClr val="CC0066"/>
                </a:solidFill>
              </a:uFill>
              <a:latin typeface="Arial" panose="020B0604020202090204" pitchFamily="34" charset="0"/>
              <a:ea typeface="宋体" pitchFamily="2" charset="-122"/>
              <a:cs typeface="+mn-cs"/>
              <a:sym typeface="宋体"/>
            </a:endParaRPr>
          </a:p>
          <a:p>
            <a:pPr marL="0" marR="0" lvl="0" indent="0" algn="ctr"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en-US" altLang="zh-CN" sz="2400" b="0" i="0" u="none" strike="noStrike" kern="1200" cap="none" spc="0" normalizeH="0" baseline="0" noProof="0" dirty="0">
                <a:ln>
                  <a:noFill/>
                </a:ln>
                <a:solidFill>
                  <a:srgbClr val="DDDDDD">
                    <a:lumMod val="10000"/>
                  </a:srgbClr>
                </a:solidFill>
                <a:effectLst/>
                <a:uLnTx/>
                <a:uFill>
                  <a:solidFill>
                    <a:srgbClr val="CC0066"/>
                  </a:solidFill>
                </a:uFill>
                <a:latin typeface="Arial" panose="020B0604020202090204" pitchFamily="34" charset="0"/>
                <a:ea typeface="宋体" pitchFamily="2" charset="-122"/>
                <a:cs typeface="+mn-cs"/>
                <a:sym typeface="宋体"/>
              </a:rPr>
              <a:t>School of software, Shandong University</a:t>
            </a:r>
            <a:endParaRPr kumimoji="0" lang="en-US" altLang="zh-CN" sz="2400" b="0" i="0" u="none" strike="noStrike" kern="1200" cap="none" spc="0" normalizeH="0" baseline="0" noProof="0" dirty="0">
              <a:ln>
                <a:noFill/>
              </a:ln>
              <a:solidFill>
                <a:srgbClr val="DDDDDD">
                  <a:lumMod val="10000"/>
                </a:srgbClr>
              </a:solidFill>
              <a:effectLst/>
              <a:uLnTx/>
              <a:uFillTx/>
              <a:latin typeface="Arial" panose="020B0604020202090204" pitchFamily="34" charset="0"/>
              <a:ea typeface="宋体" pitchFamily="2" charset="-122"/>
              <a:cs typeface="+mn-cs"/>
            </a:endParaRPr>
          </a:p>
          <a:p>
            <a:pPr marL="0" marR="0" lvl="0" indent="0" algn="ctr" defTabSz="914400" rtl="0" eaLnBrk="1" fontAlgn="base" latinLnBrk="0" hangingPunct="1">
              <a:lnSpc>
                <a:spcPct val="100000"/>
              </a:lnSpc>
              <a:spcBef>
                <a:spcPct val="50000"/>
              </a:spcBef>
              <a:spcAft>
                <a:spcPct val="0"/>
              </a:spcAft>
              <a:buClrTx/>
              <a:buSzTx/>
              <a:buFontTx/>
              <a:buNone/>
              <a:defRPr/>
            </a:pPr>
            <a:endParaRPr kumimoji="0" lang="en-US" altLang="zh-CN" sz="3600" b="1" i="0" u="none" strike="noStrike" kern="1200" cap="none" spc="0" normalizeH="0" baseline="0" noProof="0" dirty="0">
              <a:ln>
                <a:noFill/>
              </a:ln>
              <a:solidFill>
                <a:srgbClr val="0000FF"/>
              </a:solidFill>
              <a:effectLst/>
              <a:uLnTx/>
              <a:uFillTx/>
              <a:latin typeface="Arial" panose="020B0604020202090204" pitchFamily="34" charset="0"/>
              <a:ea typeface="宋体" pitchFamily="2" charset="-122"/>
              <a:cs typeface="+mn-cs"/>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a:t>Transformation Functions</a:t>
            </a:r>
            <a:endParaRPr lang="en-US" altLang="zh-CN"/>
          </a:p>
        </p:txBody>
      </p:sp>
      <p:sp>
        <p:nvSpPr>
          <p:cNvPr id="28675" name="Rectangle 3"/>
          <p:cNvSpPr>
            <a:spLocks noGrp="1" noChangeArrowheads="1"/>
          </p:cNvSpPr>
          <p:nvPr>
            <p:ph type="body" idx="1"/>
          </p:nvPr>
        </p:nvSpPr>
        <p:spPr/>
        <p:txBody>
          <a:bodyPr/>
          <a:lstStyle/>
          <a:p>
            <a:pPr eaLnBrk="1" hangingPunct="1"/>
            <a:r>
              <a:rPr lang="en-US" altLang="zh-CN" dirty="0"/>
              <a:t>Log Transformations</a:t>
            </a:r>
            <a:endParaRPr lang="en-US" altLang="zh-CN" dirty="0"/>
          </a:p>
          <a:p>
            <a:pPr lvl="1" eaLnBrk="1" hangingPunct="1"/>
            <a:r>
              <a:rPr lang="en-US" altLang="zh-CN" sz="2400" i="1" dirty="0"/>
              <a:t>s</a:t>
            </a:r>
            <a:r>
              <a:rPr lang="en-US" altLang="zh-CN" sz="2400" dirty="0"/>
              <a:t> = </a:t>
            </a:r>
            <a:r>
              <a:rPr lang="en-US" altLang="zh-CN" sz="2400" i="1" dirty="0"/>
              <a:t>c</a:t>
            </a:r>
            <a:r>
              <a:rPr lang="en-US" altLang="zh-CN" sz="2400" dirty="0"/>
              <a:t> log(1 + </a:t>
            </a:r>
            <a:r>
              <a:rPr lang="en-US" altLang="zh-CN" sz="2400" i="1" dirty="0"/>
              <a:t>r</a:t>
            </a:r>
            <a:r>
              <a:rPr lang="en-US" altLang="zh-CN" sz="2400" dirty="0"/>
              <a:t>)</a:t>
            </a:r>
            <a:endParaRPr lang="en-US" altLang="zh-CN" sz="2400" dirty="0"/>
          </a:p>
          <a:p>
            <a:pPr lvl="1" eaLnBrk="1" hangingPunct="1"/>
            <a:r>
              <a:rPr lang="en-US" altLang="zh-CN" sz="2400" i="1" dirty="0"/>
              <a:t>c</a:t>
            </a:r>
            <a:r>
              <a:rPr lang="en-US" altLang="zh-CN" sz="2400" dirty="0"/>
              <a:t>: constant</a:t>
            </a:r>
            <a:r>
              <a:rPr lang="zh-CN" altLang="en-US" sz="2400" dirty="0"/>
              <a:t>，</a:t>
            </a:r>
            <a:r>
              <a:rPr lang="en-US" altLang="zh-CN" sz="2400" dirty="0"/>
              <a:t>r&gt;=0</a:t>
            </a:r>
            <a:endParaRPr lang="en-US" altLang="zh-CN" sz="2400" dirty="0"/>
          </a:p>
          <a:p>
            <a:r>
              <a:rPr lang="en-US" altLang="zh-CN" dirty="0"/>
              <a:t>Power-Law Transformations</a:t>
            </a:r>
            <a:r>
              <a:rPr lang="zh-CN" altLang="en-US" dirty="0"/>
              <a:t>（幂律变换、伽马校正）</a:t>
            </a:r>
            <a:endParaRPr lang="en-US" altLang="zh-CN" dirty="0"/>
          </a:p>
          <a:p>
            <a:pPr lvl="1" eaLnBrk="1" hangingPunct="1"/>
            <a:r>
              <a:rPr lang="en-US" altLang="zh-CN" sz="2400" i="1" dirty="0"/>
              <a:t>s</a:t>
            </a:r>
            <a:r>
              <a:rPr lang="en-US" altLang="zh-CN" sz="2400" dirty="0"/>
              <a:t> = </a:t>
            </a:r>
            <a:r>
              <a:rPr lang="en-US" altLang="zh-CN" sz="2400" i="1" dirty="0" err="1"/>
              <a:t>cr</a:t>
            </a:r>
            <a:r>
              <a:rPr lang="el-GR" altLang="zh-CN" sz="2400" i="1" baseline="30000" dirty="0">
                <a:cs typeface="Arial" panose="020B0604020202090204" pitchFamily="34" charset="0"/>
              </a:rPr>
              <a:t>γ</a:t>
            </a:r>
            <a:endParaRPr lang="el-GR" altLang="zh-CN" sz="2400" i="1" baseline="30000" dirty="0">
              <a:cs typeface="Arial" panose="020B0604020202090204" pitchFamily="34" charset="0"/>
            </a:endParaRPr>
          </a:p>
          <a:p>
            <a:pPr lvl="1" eaLnBrk="1" hangingPunct="1"/>
            <a:r>
              <a:rPr lang="en-US" altLang="zh-CN" sz="2400" i="1" dirty="0" err="1"/>
              <a:t>c,γ</a:t>
            </a:r>
            <a:r>
              <a:rPr lang="en-US" altLang="zh-CN" sz="2400" dirty="0"/>
              <a:t>: positive constants</a:t>
            </a:r>
            <a:endParaRPr lang="en-US" altLang="zh-CN" sz="2400" dirty="0"/>
          </a:p>
          <a:p>
            <a:pPr lvl="1" eaLnBrk="1" hangingPunct="1"/>
            <a:r>
              <a:rPr lang="en-US" altLang="zh-CN" sz="2400" dirty="0"/>
              <a:t>Gamma correction</a:t>
            </a:r>
            <a:endParaRPr lang="en-US" altLang="zh-CN" sz="2400" dirty="0"/>
          </a:p>
        </p:txBody>
      </p:sp>
      <p:pic>
        <p:nvPicPr>
          <p:cNvPr id="2867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62600" y="3238500"/>
            <a:ext cx="3581400" cy="348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Effect>
                      <a14:sharpenSoften amount="50000"/>
                    </a14:imgEffect>
                  </a14:imgLayer>
                </a14:imgProps>
              </a:ext>
              <a:ext uri="{28A0092B-C50C-407E-A947-70E740481C1C}">
                <a14:useLocalDpi xmlns:a14="http://schemas.microsoft.com/office/drawing/2010/main" val="0"/>
              </a:ext>
            </a:extLst>
          </a:blip>
          <a:srcRect r="26686" b="-269"/>
          <a:stretch>
            <a:fillRect/>
          </a:stretch>
        </p:blipFill>
        <p:spPr bwMode="auto">
          <a:xfrm>
            <a:off x="4991100" y="3238500"/>
            <a:ext cx="3570288" cy="347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594553" y="4651265"/>
            <a:ext cx="3642275" cy="646331"/>
          </a:xfrm>
          <a:prstGeom prst="rect">
            <a:avLst/>
          </a:prstGeom>
        </p:spPr>
        <p:txBody>
          <a:bodyPr wrap="square">
            <a:spAutoFit/>
          </a:bodyPr>
          <a:lstStyle/>
          <a:p>
            <a:r>
              <a:rPr lang="zh-CN" altLang="en-US" dirty="0">
                <a:latin typeface="Arial" panose="020B0604020202090204" pitchFamily="34" charset="0"/>
                <a:ea typeface="宋体" pitchFamily="2" charset="-122"/>
              </a:rPr>
              <a:t>作用：避免灰度失真，校正显示屏荧光粉的非线性变换</a:t>
            </a:r>
            <a:endParaRPr lang="zh-CN" altLang="en-US" dirty="0"/>
          </a:p>
        </p:txBody>
      </p:sp>
      <p:sp>
        <p:nvSpPr>
          <p:cNvPr id="3" name="文本框 2"/>
          <p:cNvSpPr txBox="1"/>
          <p:nvPr/>
        </p:nvSpPr>
        <p:spPr>
          <a:xfrm>
            <a:off x="5527040" y="1419860"/>
            <a:ext cx="1113790" cy="368300"/>
          </a:xfrm>
          <a:prstGeom prst="rect">
            <a:avLst/>
          </a:prstGeom>
          <a:noFill/>
        </p:spPr>
        <p:txBody>
          <a:bodyPr wrap="square" rtlCol="0">
            <a:spAutoFit/>
          </a:bodyPr>
          <a:p>
            <a:r>
              <a:rPr lang="zh-CN" altLang="en-US">
                <a:solidFill>
                  <a:srgbClr val="FF0000"/>
                </a:solidFill>
              </a:rPr>
              <a:t>理解透</a:t>
            </a:r>
            <a:endParaRPr lang="zh-CN"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a:t>Contrast Adjustment</a:t>
            </a:r>
            <a:endParaRPr lang="en-US" altLang="zh-CN"/>
          </a:p>
        </p:txBody>
      </p:sp>
      <p:grpSp>
        <p:nvGrpSpPr>
          <p:cNvPr id="47108" name="Group 4"/>
          <p:cNvGrpSpPr/>
          <p:nvPr/>
        </p:nvGrpSpPr>
        <p:grpSpPr bwMode="auto">
          <a:xfrm>
            <a:off x="412347" y="2284137"/>
            <a:ext cx="2914650" cy="2297113"/>
            <a:chOff x="636" y="1920"/>
            <a:chExt cx="2357" cy="2016"/>
          </a:xfrm>
        </p:grpSpPr>
        <p:sp>
          <p:nvSpPr>
            <p:cNvPr id="1308677" name="Line 5"/>
            <p:cNvSpPr>
              <a:spLocks noChangeShapeType="1"/>
            </p:cNvSpPr>
            <p:nvPr/>
          </p:nvSpPr>
          <p:spPr bwMode="auto">
            <a:xfrm>
              <a:off x="1104" y="3696"/>
              <a:ext cx="1872" cy="0"/>
            </a:xfrm>
            <a:prstGeom prst="line">
              <a:avLst/>
            </a:prstGeom>
            <a:noFill/>
            <a:ln w="28575">
              <a:solidFill>
                <a:srgbClr val="000099"/>
              </a:solidFill>
              <a:round/>
              <a:tailEnd type="triangle" w="med" len="med"/>
            </a:ln>
            <a:effectLst/>
          </p:spPr>
          <p:txBody>
            <a:bodyPr wrap="none" anchor="ctr"/>
            <a:lstStyle/>
            <a:p>
              <a:pPr>
                <a:defRPr/>
              </a:pPr>
              <a:endParaRPr lang="zh-CN" altLang="en-US">
                <a:ea typeface="宋体" pitchFamily="2" charset="-122"/>
              </a:endParaRPr>
            </a:p>
          </p:txBody>
        </p:sp>
        <p:sp>
          <p:nvSpPr>
            <p:cNvPr id="1308678" name="Line 6"/>
            <p:cNvSpPr>
              <a:spLocks noChangeShapeType="1"/>
            </p:cNvSpPr>
            <p:nvPr/>
          </p:nvSpPr>
          <p:spPr bwMode="auto">
            <a:xfrm flipV="1">
              <a:off x="1104" y="1920"/>
              <a:ext cx="0" cy="1776"/>
            </a:xfrm>
            <a:prstGeom prst="line">
              <a:avLst/>
            </a:prstGeom>
            <a:noFill/>
            <a:ln w="28575">
              <a:solidFill>
                <a:srgbClr val="000099"/>
              </a:solidFill>
              <a:round/>
              <a:tailEnd type="triangle" w="med" len="med"/>
            </a:ln>
            <a:effectLst/>
          </p:spPr>
          <p:txBody>
            <a:bodyPr wrap="none" anchor="ctr"/>
            <a:lstStyle/>
            <a:p>
              <a:pPr>
                <a:defRPr/>
              </a:pPr>
              <a:endParaRPr lang="zh-CN" altLang="en-US">
                <a:ea typeface="宋体" pitchFamily="2" charset="-122"/>
              </a:endParaRPr>
            </a:p>
          </p:txBody>
        </p:sp>
        <p:sp>
          <p:nvSpPr>
            <p:cNvPr id="1308679" name="Rectangle 7"/>
            <p:cNvSpPr>
              <a:spLocks noChangeArrowheads="1"/>
            </p:cNvSpPr>
            <p:nvPr/>
          </p:nvSpPr>
          <p:spPr bwMode="auto">
            <a:xfrm>
              <a:off x="1104" y="2112"/>
              <a:ext cx="1584" cy="1584"/>
            </a:xfrm>
            <a:prstGeom prst="rect">
              <a:avLst/>
            </a:prstGeom>
            <a:noFill/>
            <a:ln w="9525">
              <a:solidFill>
                <a:srgbClr val="000099"/>
              </a:solidFill>
              <a:prstDash val="dash"/>
              <a:miter lim="800000"/>
            </a:ln>
            <a:effectLst/>
          </p:spPr>
          <p:txBody>
            <a:bodyPr wrap="none" anchor="ctr"/>
            <a:lstStyle/>
            <a:p>
              <a:pPr>
                <a:defRPr/>
              </a:pPr>
              <a:endParaRPr lang="zh-CN" altLang="en-US">
                <a:ea typeface="宋体" pitchFamily="2" charset="-122"/>
              </a:endParaRPr>
            </a:p>
          </p:txBody>
        </p:sp>
        <p:sp>
          <p:nvSpPr>
            <p:cNvPr id="1308680" name="Line 8"/>
            <p:cNvSpPr>
              <a:spLocks noChangeShapeType="1"/>
            </p:cNvSpPr>
            <p:nvPr/>
          </p:nvSpPr>
          <p:spPr bwMode="auto">
            <a:xfrm flipV="1">
              <a:off x="2256" y="2352"/>
              <a:ext cx="0" cy="1344"/>
            </a:xfrm>
            <a:prstGeom prst="line">
              <a:avLst/>
            </a:prstGeom>
            <a:noFill/>
            <a:ln w="9525">
              <a:solidFill>
                <a:schemeClr val="tx1"/>
              </a:solidFill>
              <a:prstDash val="dash"/>
              <a:round/>
            </a:ln>
            <a:effectLst/>
          </p:spPr>
          <p:txBody>
            <a:bodyPr wrap="none" anchor="ctr"/>
            <a:lstStyle/>
            <a:p>
              <a:pPr>
                <a:defRPr/>
              </a:pPr>
              <a:endParaRPr lang="zh-CN" altLang="en-US">
                <a:ea typeface="宋体" pitchFamily="2" charset="-122"/>
              </a:endParaRPr>
            </a:p>
          </p:txBody>
        </p:sp>
        <p:sp>
          <p:nvSpPr>
            <p:cNvPr id="47126" name="Text Box 9"/>
            <p:cNvSpPr txBox="1">
              <a:spLocks noChangeArrowheads="1"/>
            </p:cNvSpPr>
            <p:nvPr/>
          </p:nvSpPr>
          <p:spPr bwMode="auto">
            <a:xfrm>
              <a:off x="2556" y="3648"/>
              <a:ext cx="4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255</a:t>
              </a:r>
              <a:endParaRPr kumimoji="1" lang="en-US" altLang="zh-CN">
                <a:effectLst/>
                <a:latin typeface="Arial" panose="020B0604020202090204" pitchFamily="34" charset="0"/>
                <a:ea typeface="宋体" pitchFamily="2" charset="-122"/>
              </a:endParaRPr>
            </a:p>
          </p:txBody>
        </p:sp>
        <p:sp>
          <p:nvSpPr>
            <p:cNvPr id="47127" name="Text Box 10"/>
            <p:cNvSpPr txBox="1">
              <a:spLocks noChangeArrowheads="1"/>
            </p:cNvSpPr>
            <p:nvPr/>
          </p:nvSpPr>
          <p:spPr bwMode="auto">
            <a:xfrm>
              <a:off x="1333" y="3648"/>
              <a:ext cx="3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48</a:t>
              </a:r>
              <a:endParaRPr kumimoji="1" lang="en-US" altLang="zh-CN">
                <a:effectLst/>
                <a:latin typeface="Arial" panose="020B0604020202090204" pitchFamily="34" charset="0"/>
                <a:ea typeface="宋体" pitchFamily="2" charset="-122"/>
              </a:endParaRPr>
            </a:p>
          </p:txBody>
        </p:sp>
        <p:sp>
          <p:nvSpPr>
            <p:cNvPr id="47128" name="Text Box 11"/>
            <p:cNvSpPr txBox="1">
              <a:spLocks noChangeArrowheads="1"/>
            </p:cNvSpPr>
            <p:nvPr/>
          </p:nvSpPr>
          <p:spPr bwMode="auto">
            <a:xfrm>
              <a:off x="636" y="1968"/>
              <a:ext cx="4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255</a:t>
              </a:r>
              <a:endParaRPr kumimoji="1" lang="en-US" altLang="zh-CN">
                <a:effectLst/>
                <a:latin typeface="Arial" panose="020B0604020202090204" pitchFamily="34" charset="0"/>
                <a:ea typeface="宋体" pitchFamily="2" charset="-122"/>
              </a:endParaRPr>
            </a:p>
          </p:txBody>
        </p:sp>
        <p:sp>
          <p:nvSpPr>
            <p:cNvPr id="47129" name="Text Box 12"/>
            <p:cNvSpPr txBox="1">
              <a:spLocks noChangeArrowheads="1"/>
            </p:cNvSpPr>
            <p:nvPr/>
          </p:nvSpPr>
          <p:spPr bwMode="auto">
            <a:xfrm>
              <a:off x="763" y="3552"/>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1308685" name="Line 13"/>
            <p:cNvSpPr>
              <a:spLocks noChangeShapeType="1"/>
            </p:cNvSpPr>
            <p:nvPr/>
          </p:nvSpPr>
          <p:spPr bwMode="auto">
            <a:xfrm flipV="1">
              <a:off x="1104" y="3552"/>
              <a:ext cx="384" cy="144"/>
            </a:xfrm>
            <a:prstGeom prst="line">
              <a:avLst/>
            </a:prstGeom>
            <a:noFill/>
            <a:ln w="28575">
              <a:solidFill>
                <a:srgbClr val="FF0000"/>
              </a:solidFill>
              <a:round/>
            </a:ln>
            <a:effectLst/>
          </p:spPr>
          <p:txBody>
            <a:bodyPr wrap="none" anchor="ctr"/>
            <a:lstStyle/>
            <a:p>
              <a:pPr>
                <a:defRPr/>
              </a:pPr>
              <a:endParaRPr lang="zh-CN" altLang="en-US">
                <a:ea typeface="宋体" pitchFamily="2" charset="-122"/>
              </a:endParaRPr>
            </a:p>
          </p:txBody>
        </p:sp>
        <p:sp>
          <p:nvSpPr>
            <p:cNvPr id="1308686" name="Line 14"/>
            <p:cNvSpPr>
              <a:spLocks noChangeShapeType="1"/>
            </p:cNvSpPr>
            <p:nvPr/>
          </p:nvSpPr>
          <p:spPr bwMode="auto">
            <a:xfrm flipV="1">
              <a:off x="2256" y="2112"/>
              <a:ext cx="432" cy="240"/>
            </a:xfrm>
            <a:prstGeom prst="line">
              <a:avLst/>
            </a:prstGeom>
            <a:noFill/>
            <a:ln w="28575">
              <a:solidFill>
                <a:srgbClr val="FF0000"/>
              </a:solidFill>
              <a:round/>
            </a:ln>
            <a:effectLst/>
          </p:spPr>
          <p:txBody>
            <a:bodyPr wrap="none" anchor="ctr"/>
            <a:lstStyle/>
            <a:p>
              <a:pPr>
                <a:defRPr/>
              </a:pPr>
              <a:endParaRPr lang="zh-CN" altLang="en-US">
                <a:ea typeface="宋体" pitchFamily="2" charset="-122"/>
              </a:endParaRPr>
            </a:p>
          </p:txBody>
        </p:sp>
        <p:sp>
          <p:nvSpPr>
            <p:cNvPr id="1308687" name="Line 15"/>
            <p:cNvSpPr>
              <a:spLocks noChangeShapeType="1"/>
            </p:cNvSpPr>
            <p:nvPr/>
          </p:nvSpPr>
          <p:spPr bwMode="auto">
            <a:xfrm flipH="1">
              <a:off x="1488" y="2352"/>
              <a:ext cx="768" cy="1200"/>
            </a:xfrm>
            <a:prstGeom prst="line">
              <a:avLst/>
            </a:prstGeom>
            <a:noFill/>
            <a:ln w="38100">
              <a:solidFill>
                <a:srgbClr val="FF0000"/>
              </a:solidFill>
              <a:round/>
            </a:ln>
            <a:effectLst/>
          </p:spPr>
          <p:txBody>
            <a:bodyPr wrap="none" anchor="ctr"/>
            <a:lstStyle/>
            <a:p>
              <a:pPr>
                <a:defRPr/>
              </a:pPr>
              <a:endParaRPr lang="zh-CN" altLang="en-US">
                <a:ea typeface="宋体" pitchFamily="2" charset="-122"/>
              </a:endParaRPr>
            </a:p>
          </p:txBody>
        </p:sp>
        <p:sp>
          <p:nvSpPr>
            <p:cNvPr id="47133" name="Text Box 16"/>
            <p:cNvSpPr txBox="1">
              <a:spLocks noChangeArrowheads="1"/>
            </p:cNvSpPr>
            <p:nvPr/>
          </p:nvSpPr>
          <p:spPr bwMode="auto">
            <a:xfrm>
              <a:off x="2096" y="3648"/>
              <a:ext cx="4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196</a:t>
              </a:r>
              <a:endParaRPr kumimoji="1" lang="en-US" altLang="zh-CN">
                <a:effectLst/>
                <a:latin typeface="Arial" panose="020B0604020202090204" pitchFamily="34" charset="0"/>
                <a:ea typeface="宋体" pitchFamily="2" charset="-122"/>
              </a:endParaRPr>
            </a:p>
          </p:txBody>
        </p:sp>
        <p:sp>
          <p:nvSpPr>
            <p:cNvPr id="1308689" name="Line 17"/>
            <p:cNvSpPr>
              <a:spLocks noChangeShapeType="1"/>
            </p:cNvSpPr>
            <p:nvPr/>
          </p:nvSpPr>
          <p:spPr bwMode="auto">
            <a:xfrm flipV="1">
              <a:off x="1488" y="3552"/>
              <a:ext cx="0" cy="144"/>
            </a:xfrm>
            <a:prstGeom prst="line">
              <a:avLst/>
            </a:prstGeom>
            <a:noFill/>
            <a:ln w="9525">
              <a:solidFill>
                <a:schemeClr val="tx1"/>
              </a:solidFill>
              <a:prstDash val="dash"/>
              <a:round/>
            </a:ln>
            <a:effectLst/>
          </p:spPr>
          <p:txBody>
            <a:bodyPr wrap="none" anchor="ctr"/>
            <a:lstStyle/>
            <a:p>
              <a:pPr>
                <a:defRPr/>
              </a:pPr>
              <a:endParaRPr lang="zh-CN" altLang="en-US">
                <a:ea typeface="宋体" pitchFamily="2" charset="-122"/>
              </a:endParaRPr>
            </a:p>
          </p:txBody>
        </p:sp>
        <p:sp>
          <p:nvSpPr>
            <p:cNvPr id="1308690" name="Line 18"/>
            <p:cNvSpPr>
              <a:spLocks noChangeShapeType="1"/>
            </p:cNvSpPr>
            <p:nvPr/>
          </p:nvSpPr>
          <p:spPr bwMode="auto">
            <a:xfrm flipH="1">
              <a:off x="1104" y="2352"/>
              <a:ext cx="1152" cy="0"/>
            </a:xfrm>
            <a:prstGeom prst="line">
              <a:avLst/>
            </a:prstGeom>
            <a:noFill/>
            <a:ln w="9525">
              <a:solidFill>
                <a:schemeClr val="tx1"/>
              </a:solidFill>
              <a:prstDash val="dash"/>
              <a:round/>
            </a:ln>
            <a:effectLst/>
          </p:spPr>
          <p:txBody>
            <a:bodyPr wrap="none" anchor="ctr"/>
            <a:lstStyle/>
            <a:p>
              <a:pPr>
                <a:defRPr/>
              </a:pPr>
              <a:endParaRPr lang="zh-CN" altLang="en-US">
                <a:ea typeface="宋体" pitchFamily="2" charset="-122"/>
              </a:endParaRPr>
            </a:p>
          </p:txBody>
        </p:sp>
        <p:sp>
          <p:nvSpPr>
            <p:cNvPr id="1308691" name="Line 19"/>
            <p:cNvSpPr>
              <a:spLocks noChangeShapeType="1"/>
            </p:cNvSpPr>
            <p:nvPr/>
          </p:nvSpPr>
          <p:spPr bwMode="auto">
            <a:xfrm flipH="1">
              <a:off x="1104" y="3552"/>
              <a:ext cx="384" cy="0"/>
            </a:xfrm>
            <a:prstGeom prst="line">
              <a:avLst/>
            </a:prstGeom>
            <a:noFill/>
            <a:ln w="9525">
              <a:solidFill>
                <a:schemeClr val="tx1"/>
              </a:solidFill>
              <a:prstDash val="dash"/>
              <a:round/>
            </a:ln>
            <a:effectLst/>
          </p:spPr>
          <p:txBody>
            <a:bodyPr wrap="none" anchor="ctr"/>
            <a:lstStyle/>
            <a:p>
              <a:pPr>
                <a:defRPr/>
              </a:pPr>
              <a:endParaRPr lang="zh-CN" altLang="en-US">
                <a:ea typeface="宋体" pitchFamily="2" charset="-122"/>
              </a:endParaRPr>
            </a:p>
          </p:txBody>
        </p:sp>
        <p:sp>
          <p:nvSpPr>
            <p:cNvPr id="47137" name="Text Box 20"/>
            <p:cNvSpPr txBox="1">
              <a:spLocks noChangeArrowheads="1"/>
            </p:cNvSpPr>
            <p:nvPr/>
          </p:nvSpPr>
          <p:spPr bwMode="auto">
            <a:xfrm>
              <a:off x="636" y="2208"/>
              <a:ext cx="4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216</a:t>
              </a:r>
              <a:endParaRPr kumimoji="1" lang="en-US" altLang="zh-CN">
                <a:effectLst/>
                <a:latin typeface="Arial" panose="020B0604020202090204" pitchFamily="34" charset="0"/>
                <a:ea typeface="宋体" pitchFamily="2" charset="-122"/>
              </a:endParaRPr>
            </a:p>
          </p:txBody>
        </p:sp>
        <p:sp>
          <p:nvSpPr>
            <p:cNvPr id="47138" name="Text Box 21"/>
            <p:cNvSpPr txBox="1">
              <a:spLocks noChangeArrowheads="1"/>
            </p:cNvSpPr>
            <p:nvPr/>
          </p:nvSpPr>
          <p:spPr bwMode="auto">
            <a:xfrm>
              <a:off x="709" y="3360"/>
              <a:ext cx="3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23</a:t>
              </a:r>
              <a:endParaRPr kumimoji="1" lang="en-US" altLang="zh-CN">
                <a:effectLst/>
                <a:latin typeface="Arial" panose="020B0604020202090204" pitchFamily="34" charset="0"/>
                <a:ea typeface="宋体" pitchFamily="2" charset="-122"/>
              </a:endParaRPr>
            </a:p>
          </p:txBody>
        </p:sp>
      </p:grpSp>
      <p:grpSp>
        <p:nvGrpSpPr>
          <p:cNvPr id="47109" name="Group 22"/>
          <p:cNvGrpSpPr/>
          <p:nvPr/>
        </p:nvGrpSpPr>
        <p:grpSpPr bwMode="auto">
          <a:xfrm>
            <a:off x="3535289" y="2291059"/>
            <a:ext cx="2741258" cy="2345041"/>
            <a:chOff x="3180" y="1920"/>
            <a:chExt cx="2340" cy="2016"/>
          </a:xfrm>
        </p:grpSpPr>
        <p:sp>
          <p:nvSpPr>
            <p:cNvPr id="1308695" name="Line 23"/>
            <p:cNvSpPr>
              <a:spLocks noChangeShapeType="1"/>
            </p:cNvSpPr>
            <p:nvPr/>
          </p:nvSpPr>
          <p:spPr bwMode="auto">
            <a:xfrm>
              <a:off x="3648" y="3696"/>
              <a:ext cx="1872" cy="0"/>
            </a:xfrm>
            <a:prstGeom prst="line">
              <a:avLst/>
            </a:prstGeom>
            <a:noFill/>
            <a:ln w="28575">
              <a:solidFill>
                <a:srgbClr val="000099"/>
              </a:solidFill>
              <a:round/>
              <a:tailEnd type="triangle" w="med" len="med"/>
            </a:ln>
            <a:effectLst/>
          </p:spPr>
          <p:txBody>
            <a:bodyPr wrap="none" anchor="ctr"/>
            <a:lstStyle/>
            <a:p>
              <a:pPr>
                <a:defRPr/>
              </a:pPr>
              <a:endParaRPr lang="zh-CN" altLang="en-US">
                <a:ea typeface="宋体" pitchFamily="2" charset="-122"/>
              </a:endParaRPr>
            </a:p>
          </p:txBody>
        </p:sp>
        <p:sp>
          <p:nvSpPr>
            <p:cNvPr id="1308696" name="Line 24"/>
            <p:cNvSpPr>
              <a:spLocks noChangeShapeType="1"/>
            </p:cNvSpPr>
            <p:nvPr/>
          </p:nvSpPr>
          <p:spPr bwMode="auto">
            <a:xfrm flipV="1">
              <a:off x="3648" y="1920"/>
              <a:ext cx="0" cy="1776"/>
            </a:xfrm>
            <a:prstGeom prst="line">
              <a:avLst/>
            </a:prstGeom>
            <a:noFill/>
            <a:ln w="28575">
              <a:solidFill>
                <a:srgbClr val="000099"/>
              </a:solidFill>
              <a:round/>
              <a:tailEnd type="triangle" w="med" len="med"/>
            </a:ln>
            <a:effectLst/>
          </p:spPr>
          <p:txBody>
            <a:bodyPr wrap="none" anchor="ctr"/>
            <a:lstStyle/>
            <a:p>
              <a:pPr>
                <a:defRPr/>
              </a:pPr>
              <a:endParaRPr lang="zh-CN" altLang="en-US">
                <a:ea typeface="宋体" pitchFamily="2" charset="-122"/>
              </a:endParaRPr>
            </a:p>
          </p:txBody>
        </p:sp>
        <p:sp>
          <p:nvSpPr>
            <p:cNvPr id="1308697" name="Rectangle 25"/>
            <p:cNvSpPr>
              <a:spLocks noChangeArrowheads="1"/>
            </p:cNvSpPr>
            <p:nvPr/>
          </p:nvSpPr>
          <p:spPr bwMode="auto">
            <a:xfrm>
              <a:off x="3648" y="2112"/>
              <a:ext cx="1584" cy="1584"/>
            </a:xfrm>
            <a:prstGeom prst="rect">
              <a:avLst/>
            </a:prstGeom>
            <a:noFill/>
            <a:ln w="9525">
              <a:solidFill>
                <a:srgbClr val="000099"/>
              </a:solidFill>
              <a:prstDash val="dash"/>
              <a:miter lim="800000"/>
            </a:ln>
            <a:effectLst/>
          </p:spPr>
          <p:txBody>
            <a:bodyPr wrap="none" anchor="ctr"/>
            <a:lstStyle/>
            <a:p>
              <a:pPr>
                <a:defRPr/>
              </a:pPr>
              <a:endParaRPr lang="zh-CN" altLang="en-US">
                <a:ea typeface="宋体" pitchFamily="2" charset="-122"/>
              </a:endParaRPr>
            </a:p>
          </p:txBody>
        </p:sp>
        <p:sp>
          <p:nvSpPr>
            <p:cNvPr id="1308698" name="Line 26"/>
            <p:cNvSpPr>
              <a:spLocks noChangeShapeType="1"/>
            </p:cNvSpPr>
            <p:nvPr/>
          </p:nvSpPr>
          <p:spPr bwMode="auto">
            <a:xfrm flipH="1">
              <a:off x="3648" y="2736"/>
              <a:ext cx="864" cy="0"/>
            </a:xfrm>
            <a:prstGeom prst="line">
              <a:avLst/>
            </a:prstGeom>
            <a:noFill/>
            <a:ln w="9525">
              <a:solidFill>
                <a:schemeClr val="tx1"/>
              </a:solidFill>
              <a:prstDash val="dash"/>
              <a:round/>
            </a:ln>
            <a:effectLst/>
          </p:spPr>
          <p:txBody>
            <a:bodyPr wrap="none" anchor="ctr"/>
            <a:lstStyle/>
            <a:p>
              <a:pPr>
                <a:defRPr/>
              </a:pPr>
              <a:endParaRPr lang="zh-CN" altLang="en-US">
                <a:ea typeface="宋体" pitchFamily="2" charset="-122"/>
              </a:endParaRPr>
            </a:p>
          </p:txBody>
        </p:sp>
        <p:sp>
          <p:nvSpPr>
            <p:cNvPr id="47115" name="Text Box 27"/>
            <p:cNvSpPr txBox="1">
              <a:spLocks noChangeArrowheads="1"/>
            </p:cNvSpPr>
            <p:nvPr/>
          </p:nvSpPr>
          <p:spPr bwMode="auto">
            <a:xfrm>
              <a:off x="5024" y="3648"/>
              <a:ext cx="4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255</a:t>
              </a:r>
              <a:endParaRPr kumimoji="1" lang="en-US" altLang="zh-CN">
                <a:effectLst/>
                <a:latin typeface="Arial" panose="020B0604020202090204" pitchFamily="34" charset="0"/>
                <a:ea typeface="宋体" pitchFamily="2" charset="-122"/>
              </a:endParaRPr>
            </a:p>
          </p:txBody>
        </p:sp>
        <p:sp>
          <p:nvSpPr>
            <p:cNvPr id="47116" name="Text Box 28"/>
            <p:cNvSpPr txBox="1">
              <a:spLocks noChangeArrowheads="1"/>
            </p:cNvSpPr>
            <p:nvPr/>
          </p:nvSpPr>
          <p:spPr bwMode="auto">
            <a:xfrm>
              <a:off x="4256" y="3648"/>
              <a:ext cx="4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128</a:t>
              </a:r>
              <a:endParaRPr kumimoji="1" lang="en-US" altLang="zh-CN">
                <a:effectLst/>
                <a:latin typeface="Arial" panose="020B0604020202090204" pitchFamily="34" charset="0"/>
                <a:ea typeface="宋体" pitchFamily="2" charset="-122"/>
              </a:endParaRPr>
            </a:p>
          </p:txBody>
        </p:sp>
        <p:sp>
          <p:nvSpPr>
            <p:cNvPr id="47117" name="Text Box 29"/>
            <p:cNvSpPr txBox="1">
              <a:spLocks noChangeArrowheads="1"/>
            </p:cNvSpPr>
            <p:nvPr/>
          </p:nvSpPr>
          <p:spPr bwMode="auto">
            <a:xfrm>
              <a:off x="3180" y="1968"/>
              <a:ext cx="4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255</a:t>
              </a:r>
              <a:endParaRPr kumimoji="1" lang="en-US" altLang="zh-CN">
                <a:effectLst/>
                <a:latin typeface="Arial" panose="020B0604020202090204" pitchFamily="34" charset="0"/>
                <a:ea typeface="宋体" pitchFamily="2" charset="-122"/>
              </a:endParaRPr>
            </a:p>
          </p:txBody>
        </p:sp>
        <p:sp>
          <p:nvSpPr>
            <p:cNvPr id="47118" name="Text Box 30"/>
            <p:cNvSpPr txBox="1">
              <a:spLocks noChangeArrowheads="1"/>
            </p:cNvSpPr>
            <p:nvPr/>
          </p:nvSpPr>
          <p:spPr bwMode="auto">
            <a:xfrm>
              <a:off x="3200" y="2592"/>
              <a:ext cx="4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142</a:t>
              </a:r>
              <a:endParaRPr kumimoji="1" lang="en-US" altLang="zh-CN">
                <a:effectLst/>
                <a:latin typeface="Arial" panose="020B0604020202090204" pitchFamily="34" charset="0"/>
                <a:ea typeface="宋体" pitchFamily="2" charset="-122"/>
              </a:endParaRPr>
            </a:p>
          </p:txBody>
        </p:sp>
        <p:sp>
          <p:nvSpPr>
            <p:cNvPr id="47119" name="Text Box 31"/>
            <p:cNvSpPr txBox="1">
              <a:spLocks noChangeArrowheads="1"/>
            </p:cNvSpPr>
            <p:nvPr/>
          </p:nvSpPr>
          <p:spPr bwMode="auto">
            <a:xfrm>
              <a:off x="3383" y="3552"/>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1308704" name="Freeform 32"/>
            <p:cNvSpPr/>
            <p:nvPr/>
          </p:nvSpPr>
          <p:spPr bwMode="auto">
            <a:xfrm>
              <a:off x="3648" y="2112"/>
              <a:ext cx="1584" cy="1600"/>
            </a:xfrm>
            <a:custGeom>
              <a:avLst/>
              <a:gdLst/>
              <a:ahLst/>
              <a:cxnLst>
                <a:cxn ang="0">
                  <a:pos x="0" y="816"/>
                </a:cxn>
                <a:cxn ang="0">
                  <a:pos x="336" y="720"/>
                </a:cxn>
                <a:cxn ang="0">
                  <a:pos x="1056" y="144"/>
                </a:cxn>
                <a:cxn ang="0">
                  <a:pos x="1488" y="0"/>
                </a:cxn>
              </a:cxnLst>
              <a:rect l="0" t="0" r="r" b="b"/>
              <a:pathLst>
                <a:path w="1488" h="832">
                  <a:moveTo>
                    <a:pt x="0" y="816"/>
                  </a:moveTo>
                  <a:cubicBezTo>
                    <a:pt x="80" y="824"/>
                    <a:pt x="160" y="832"/>
                    <a:pt x="336" y="720"/>
                  </a:cubicBezTo>
                  <a:cubicBezTo>
                    <a:pt x="512" y="608"/>
                    <a:pt x="864" y="264"/>
                    <a:pt x="1056" y="144"/>
                  </a:cubicBezTo>
                  <a:cubicBezTo>
                    <a:pt x="1248" y="24"/>
                    <a:pt x="1368" y="12"/>
                    <a:pt x="1488" y="0"/>
                  </a:cubicBezTo>
                </a:path>
              </a:pathLst>
            </a:custGeom>
            <a:noFill/>
            <a:ln w="28575" cap="flat" cmpd="sng">
              <a:solidFill>
                <a:srgbClr val="FF0000"/>
              </a:solidFill>
              <a:prstDash val="solid"/>
              <a:round/>
            </a:ln>
            <a:effectLst/>
          </p:spPr>
          <p:txBody>
            <a:bodyPr wrap="none" anchor="ctr"/>
            <a:lstStyle/>
            <a:p>
              <a:pPr>
                <a:defRPr/>
              </a:pPr>
              <a:endParaRPr lang="zh-CN" altLang="en-US">
                <a:ea typeface="宋体" pitchFamily="2" charset="-122"/>
              </a:endParaRPr>
            </a:p>
          </p:txBody>
        </p:sp>
        <p:sp>
          <p:nvSpPr>
            <p:cNvPr id="1308705" name="Line 33"/>
            <p:cNvSpPr>
              <a:spLocks noChangeShapeType="1"/>
            </p:cNvSpPr>
            <p:nvPr/>
          </p:nvSpPr>
          <p:spPr bwMode="auto">
            <a:xfrm flipV="1">
              <a:off x="4512" y="2736"/>
              <a:ext cx="0" cy="960"/>
            </a:xfrm>
            <a:prstGeom prst="line">
              <a:avLst/>
            </a:prstGeom>
            <a:noFill/>
            <a:ln w="9525">
              <a:solidFill>
                <a:schemeClr val="tx1"/>
              </a:solidFill>
              <a:prstDash val="dash"/>
              <a:round/>
            </a:ln>
            <a:effectLst/>
          </p:spPr>
          <p:txBody>
            <a:bodyPr wrap="none" anchor="ctr"/>
            <a:lstStyle/>
            <a:p>
              <a:pPr>
                <a:defRPr/>
              </a:pPr>
              <a:endParaRPr lang="zh-CN" altLang="en-US">
                <a:ea typeface="宋体" pitchFamily="2" charset="-122"/>
              </a:endParaRPr>
            </a:p>
          </p:txBody>
        </p:sp>
      </p:grpSp>
      <p:sp>
        <p:nvSpPr>
          <p:cNvPr id="47110" name="Rectangle 34"/>
          <p:cNvSpPr>
            <a:spLocks noChangeArrowheads="1"/>
          </p:cNvSpPr>
          <p:nvPr/>
        </p:nvSpPr>
        <p:spPr bwMode="auto">
          <a:xfrm>
            <a:off x="845154" y="4911451"/>
            <a:ext cx="2382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dirty="0">
                <a:effectLst/>
                <a:latin typeface="Arial" panose="020B0604020202090204" pitchFamily="34" charset="0"/>
                <a:ea typeface="宋体" pitchFamily="2" charset="-122"/>
              </a:rPr>
              <a:t>Piecewise -Linear </a:t>
            </a:r>
            <a:endParaRPr lang="en-US" altLang="zh-CN" sz="2000" dirty="0">
              <a:effectLst/>
              <a:latin typeface="Arial" panose="020B0604020202090204" pitchFamily="34" charset="0"/>
              <a:ea typeface="宋体" pitchFamily="2" charset="-122"/>
            </a:endParaRPr>
          </a:p>
        </p:txBody>
      </p:sp>
      <p:grpSp>
        <p:nvGrpSpPr>
          <p:cNvPr id="35" name="Group 33"/>
          <p:cNvGrpSpPr/>
          <p:nvPr/>
        </p:nvGrpSpPr>
        <p:grpSpPr bwMode="auto">
          <a:xfrm>
            <a:off x="5971741" y="2222745"/>
            <a:ext cx="2857156" cy="2413355"/>
            <a:chOff x="3588" y="1296"/>
            <a:chExt cx="2124" cy="1997"/>
          </a:xfrm>
        </p:grpSpPr>
        <p:sp>
          <p:nvSpPr>
            <p:cNvPr id="36" name="Line 34"/>
            <p:cNvSpPr>
              <a:spLocks noChangeShapeType="1"/>
            </p:cNvSpPr>
            <p:nvPr/>
          </p:nvSpPr>
          <p:spPr bwMode="auto">
            <a:xfrm>
              <a:off x="3951" y="3072"/>
              <a:ext cx="1761" cy="0"/>
            </a:xfrm>
            <a:prstGeom prst="line">
              <a:avLst/>
            </a:prstGeom>
            <a:noFill/>
            <a:ln w="28575">
              <a:solidFill>
                <a:srgbClr val="000099"/>
              </a:solidFill>
              <a:round/>
              <a:tailEnd type="triangle" w="med" len="med"/>
            </a:ln>
            <a:effectLst/>
          </p:spPr>
          <p:txBody>
            <a:bodyPr wrap="none" anchor="ctr"/>
            <a:lstStyle/>
            <a:p>
              <a:pPr>
                <a:defRPr/>
              </a:pPr>
              <a:endParaRPr lang="zh-CN" altLang="en-US">
                <a:ea typeface="宋体" pitchFamily="2" charset="-122"/>
              </a:endParaRPr>
            </a:p>
          </p:txBody>
        </p:sp>
        <p:sp>
          <p:nvSpPr>
            <p:cNvPr id="37" name="Line 35"/>
            <p:cNvSpPr>
              <a:spLocks noChangeShapeType="1"/>
            </p:cNvSpPr>
            <p:nvPr/>
          </p:nvSpPr>
          <p:spPr bwMode="auto">
            <a:xfrm flipV="1">
              <a:off x="3949" y="1296"/>
              <a:ext cx="0" cy="1770"/>
            </a:xfrm>
            <a:prstGeom prst="line">
              <a:avLst/>
            </a:prstGeom>
            <a:noFill/>
            <a:ln w="28575">
              <a:solidFill>
                <a:srgbClr val="000099"/>
              </a:solidFill>
              <a:round/>
              <a:tailEnd type="triangle" w="med" len="med"/>
            </a:ln>
            <a:effectLst/>
          </p:spPr>
          <p:txBody>
            <a:bodyPr wrap="none" anchor="ctr"/>
            <a:lstStyle/>
            <a:p>
              <a:pPr>
                <a:defRPr/>
              </a:pPr>
              <a:endParaRPr lang="zh-CN" altLang="en-US">
                <a:ea typeface="宋体" pitchFamily="2" charset="-122"/>
              </a:endParaRPr>
            </a:p>
          </p:txBody>
        </p:sp>
        <p:sp>
          <p:nvSpPr>
            <p:cNvPr id="38" name="Rectangle 36"/>
            <p:cNvSpPr>
              <a:spLocks noChangeArrowheads="1"/>
            </p:cNvSpPr>
            <p:nvPr/>
          </p:nvSpPr>
          <p:spPr bwMode="auto">
            <a:xfrm>
              <a:off x="3951" y="1487"/>
              <a:ext cx="1490" cy="1579"/>
            </a:xfrm>
            <a:prstGeom prst="rect">
              <a:avLst/>
            </a:prstGeom>
            <a:noFill/>
            <a:ln w="9525">
              <a:solidFill>
                <a:srgbClr val="000099"/>
              </a:solidFill>
              <a:prstDash val="dash"/>
              <a:miter lim="800000"/>
            </a:ln>
            <a:effectLst/>
          </p:spPr>
          <p:txBody>
            <a:bodyPr wrap="none" anchor="ctr"/>
            <a:lstStyle/>
            <a:p>
              <a:pPr>
                <a:defRPr/>
              </a:pPr>
              <a:endParaRPr lang="zh-CN" altLang="en-US">
                <a:ea typeface="宋体" pitchFamily="2" charset="-122"/>
              </a:endParaRPr>
            </a:p>
          </p:txBody>
        </p:sp>
        <p:sp>
          <p:nvSpPr>
            <p:cNvPr id="39" name="Line 37"/>
            <p:cNvSpPr>
              <a:spLocks noChangeShapeType="1"/>
            </p:cNvSpPr>
            <p:nvPr/>
          </p:nvSpPr>
          <p:spPr bwMode="auto">
            <a:xfrm flipH="1">
              <a:off x="3951" y="2014"/>
              <a:ext cx="1490" cy="0"/>
            </a:xfrm>
            <a:prstGeom prst="line">
              <a:avLst/>
            </a:prstGeom>
            <a:noFill/>
            <a:ln w="9525">
              <a:solidFill>
                <a:schemeClr val="tx1"/>
              </a:solidFill>
              <a:prstDash val="dash"/>
              <a:round/>
            </a:ln>
            <a:effectLst/>
          </p:spPr>
          <p:txBody>
            <a:bodyPr wrap="none" anchor="ctr"/>
            <a:lstStyle/>
            <a:p>
              <a:pPr>
                <a:defRPr/>
              </a:pPr>
              <a:endParaRPr lang="zh-CN" altLang="en-US">
                <a:ea typeface="宋体" pitchFamily="2" charset="-122"/>
              </a:endParaRPr>
            </a:p>
          </p:txBody>
        </p:sp>
        <p:sp>
          <p:nvSpPr>
            <p:cNvPr id="40" name="Text Box 38"/>
            <p:cNvSpPr txBox="1">
              <a:spLocks noChangeArrowheads="1"/>
            </p:cNvSpPr>
            <p:nvPr/>
          </p:nvSpPr>
          <p:spPr bwMode="auto">
            <a:xfrm>
              <a:off x="4537" y="3036"/>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2000">
                  <a:effectLst/>
                  <a:latin typeface="Arial" panose="020B0604020202090204" pitchFamily="34" charset="0"/>
                  <a:ea typeface="宋体" pitchFamily="2" charset="-122"/>
                </a:rPr>
                <a:t>128</a:t>
              </a:r>
              <a:endParaRPr kumimoji="1" lang="en-US" altLang="zh-CN" sz="2000">
                <a:effectLst/>
                <a:latin typeface="Arial" panose="020B0604020202090204" pitchFamily="34" charset="0"/>
                <a:ea typeface="宋体" pitchFamily="2" charset="-122"/>
              </a:endParaRPr>
            </a:p>
          </p:txBody>
        </p:sp>
        <p:sp>
          <p:nvSpPr>
            <p:cNvPr id="41" name="Text Box 39"/>
            <p:cNvSpPr txBox="1">
              <a:spLocks noChangeArrowheads="1"/>
            </p:cNvSpPr>
            <p:nvPr/>
          </p:nvSpPr>
          <p:spPr bwMode="auto">
            <a:xfrm>
              <a:off x="3588" y="1362"/>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2000">
                  <a:effectLst/>
                  <a:latin typeface="Arial" panose="020B0604020202090204" pitchFamily="34" charset="0"/>
                  <a:ea typeface="宋体" pitchFamily="2" charset="-122"/>
                </a:rPr>
                <a:t>255</a:t>
              </a:r>
              <a:endParaRPr kumimoji="1" lang="en-US" altLang="zh-CN" sz="2000">
                <a:effectLst/>
                <a:latin typeface="Arial" panose="020B0604020202090204" pitchFamily="34" charset="0"/>
                <a:ea typeface="宋体" pitchFamily="2" charset="-122"/>
              </a:endParaRPr>
            </a:p>
          </p:txBody>
        </p:sp>
        <p:sp>
          <p:nvSpPr>
            <p:cNvPr id="42" name="Line 40"/>
            <p:cNvSpPr>
              <a:spLocks noChangeShapeType="1"/>
            </p:cNvSpPr>
            <p:nvPr/>
          </p:nvSpPr>
          <p:spPr bwMode="auto">
            <a:xfrm flipH="1">
              <a:off x="4749" y="1488"/>
              <a:ext cx="2" cy="1584"/>
            </a:xfrm>
            <a:prstGeom prst="line">
              <a:avLst/>
            </a:prstGeom>
            <a:noFill/>
            <a:ln w="38100">
              <a:solidFill>
                <a:srgbClr val="FF0000"/>
              </a:solidFill>
              <a:round/>
            </a:ln>
            <a:effectLst/>
          </p:spPr>
          <p:txBody>
            <a:bodyPr wrap="none" anchor="ctr"/>
            <a:lstStyle/>
            <a:p>
              <a:pPr>
                <a:defRPr/>
              </a:pPr>
              <a:endParaRPr lang="zh-CN" altLang="en-US">
                <a:ea typeface="宋体" pitchFamily="2" charset="-122"/>
              </a:endParaRPr>
            </a:p>
          </p:txBody>
        </p:sp>
        <p:sp>
          <p:nvSpPr>
            <p:cNvPr id="43" name="Text Box 41"/>
            <p:cNvSpPr txBox="1">
              <a:spLocks noChangeArrowheads="1"/>
            </p:cNvSpPr>
            <p:nvPr/>
          </p:nvSpPr>
          <p:spPr bwMode="auto">
            <a:xfrm>
              <a:off x="3705" y="3043"/>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2000">
                  <a:effectLst/>
                  <a:latin typeface="Arial" panose="020B0604020202090204" pitchFamily="34" charset="0"/>
                  <a:ea typeface="宋体" pitchFamily="2" charset="-122"/>
                </a:rPr>
                <a:t>0</a:t>
              </a:r>
              <a:endParaRPr kumimoji="1" lang="en-US" altLang="zh-CN" sz="2000">
                <a:effectLst/>
                <a:latin typeface="Arial" panose="020B0604020202090204" pitchFamily="34" charset="0"/>
                <a:ea typeface="宋体" pitchFamily="2" charset="-122"/>
              </a:endParaRPr>
            </a:p>
          </p:txBody>
        </p:sp>
        <p:sp>
          <p:nvSpPr>
            <p:cNvPr id="44" name="Text Box 42"/>
            <p:cNvSpPr txBox="1">
              <a:spLocks noChangeArrowheads="1"/>
            </p:cNvSpPr>
            <p:nvPr/>
          </p:nvSpPr>
          <p:spPr bwMode="auto">
            <a:xfrm>
              <a:off x="5268" y="3043"/>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2000">
                  <a:effectLst/>
                  <a:latin typeface="Arial" panose="020B0604020202090204" pitchFamily="34" charset="0"/>
                  <a:ea typeface="宋体" pitchFamily="2" charset="-122"/>
                </a:rPr>
                <a:t>255</a:t>
              </a:r>
              <a:endParaRPr kumimoji="1" lang="en-US" altLang="zh-CN" sz="2000">
                <a:effectLst/>
                <a:latin typeface="Arial" panose="020B0604020202090204" pitchFamily="34" charset="0"/>
                <a:ea typeface="宋体" pitchFamily="2" charset="-122"/>
              </a:endParaRPr>
            </a:p>
          </p:txBody>
        </p:sp>
        <p:sp>
          <p:nvSpPr>
            <p:cNvPr id="45" name="Line 43"/>
            <p:cNvSpPr>
              <a:spLocks noChangeShapeType="1"/>
            </p:cNvSpPr>
            <p:nvPr/>
          </p:nvSpPr>
          <p:spPr bwMode="auto">
            <a:xfrm>
              <a:off x="3961" y="3072"/>
              <a:ext cx="768" cy="0"/>
            </a:xfrm>
            <a:prstGeom prst="line">
              <a:avLst/>
            </a:prstGeom>
            <a:noFill/>
            <a:ln w="38100">
              <a:solidFill>
                <a:srgbClr val="FF0000"/>
              </a:solidFill>
              <a:round/>
            </a:ln>
            <a:effectLst/>
          </p:spPr>
          <p:txBody>
            <a:bodyPr wrap="none" anchor="ctr"/>
            <a:lstStyle/>
            <a:p>
              <a:pPr>
                <a:defRPr/>
              </a:pPr>
              <a:endParaRPr lang="zh-CN" altLang="en-US">
                <a:ea typeface="宋体" pitchFamily="2" charset="-122"/>
              </a:endParaRPr>
            </a:p>
          </p:txBody>
        </p:sp>
        <p:sp>
          <p:nvSpPr>
            <p:cNvPr id="46" name="Line 44"/>
            <p:cNvSpPr>
              <a:spLocks noChangeShapeType="1"/>
            </p:cNvSpPr>
            <p:nvPr/>
          </p:nvSpPr>
          <p:spPr bwMode="auto">
            <a:xfrm>
              <a:off x="4729" y="1488"/>
              <a:ext cx="720" cy="0"/>
            </a:xfrm>
            <a:prstGeom prst="line">
              <a:avLst/>
            </a:prstGeom>
            <a:noFill/>
            <a:ln w="38100">
              <a:solidFill>
                <a:srgbClr val="FF0000"/>
              </a:solidFill>
              <a:round/>
            </a:ln>
            <a:effectLst/>
          </p:spPr>
          <p:txBody>
            <a:bodyPr wrap="none" anchor="ctr"/>
            <a:lstStyle/>
            <a:p>
              <a:pPr>
                <a:defRPr/>
              </a:pPr>
              <a:endParaRPr lang="zh-CN" altLang="en-US">
                <a:ea typeface="宋体" pitchFamily="2" charset="-122"/>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a:t>Highlighting Specific Gray-Level</a:t>
            </a:r>
            <a:endParaRPr lang="en-US" altLang="zh-CN"/>
          </a:p>
        </p:txBody>
      </p:sp>
      <p:sp>
        <p:nvSpPr>
          <p:cNvPr id="54275" name="Rectangle 3"/>
          <p:cNvSpPr>
            <a:spLocks noGrp="1" noChangeArrowheads="1"/>
          </p:cNvSpPr>
          <p:nvPr>
            <p:ph type="body" idx="1"/>
          </p:nvPr>
        </p:nvSpPr>
        <p:spPr>
          <a:xfrm>
            <a:off x="354013" y="1504950"/>
            <a:ext cx="8448675" cy="1335088"/>
          </a:xfrm>
        </p:spPr>
        <p:txBody>
          <a:bodyPr/>
          <a:lstStyle/>
          <a:p>
            <a:pPr eaLnBrk="1" hangingPunct="1"/>
            <a:r>
              <a:rPr lang="en-US" altLang="zh-CN"/>
              <a:t>Gray-Level Slicing</a:t>
            </a:r>
            <a:endParaRPr lang="en-US" altLang="zh-CN"/>
          </a:p>
          <a:p>
            <a:pPr eaLnBrk="1" hangingPunct="1"/>
            <a:r>
              <a:rPr lang="en-US" altLang="zh-CN"/>
              <a:t>To highlight a </a:t>
            </a:r>
            <a:r>
              <a:rPr lang="en-US" altLang="zh-CN">
                <a:solidFill>
                  <a:srgbClr val="3366FF"/>
                </a:solidFill>
              </a:rPr>
              <a:t>specific range</a:t>
            </a:r>
            <a:r>
              <a:rPr lang="en-US" altLang="zh-CN"/>
              <a:t> of gray levels in an image (e.g. to enhance certain features).</a:t>
            </a:r>
            <a:endParaRPr lang="en-US" altLang="zh-CN"/>
          </a:p>
        </p:txBody>
      </p:sp>
      <p:grpSp>
        <p:nvGrpSpPr>
          <p:cNvPr id="54276" name="Group 4"/>
          <p:cNvGrpSpPr/>
          <p:nvPr/>
        </p:nvGrpSpPr>
        <p:grpSpPr bwMode="auto">
          <a:xfrm>
            <a:off x="476250" y="2667000"/>
            <a:ext cx="3741738" cy="3200400"/>
            <a:chOff x="464" y="1632"/>
            <a:chExt cx="2357" cy="2016"/>
          </a:xfrm>
        </p:grpSpPr>
        <p:sp>
          <p:nvSpPr>
            <p:cNvPr id="1315845" name="Line 5"/>
            <p:cNvSpPr>
              <a:spLocks noChangeShapeType="1"/>
            </p:cNvSpPr>
            <p:nvPr/>
          </p:nvSpPr>
          <p:spPr bwMode="auto">
            <a:xfrm>
              <a:off x="932" y="3408"/>
              <a:ext cx="1872" cy="0"/>
            </a:xfrm>
            <a:prstGeom prst="line">
              <a:avLst/>
            </a:prstGeom>
            <a:noFill/>
            <a:ln w="28575">
              <a:solidFill>
                <a:srgbClr val="000099"/>
              </a:solidFill>
              <a:round/>
              <a:tailEnd type="triangle" w="med" len="med"/>
            </a:ln>
            <a:effectLst/>
          </p:spPr>
          <p:txBody>
            <a:bodyPr wrap="none" anchor="ctr"/>
            <a:lstStyle/>
            <a:p>
              <a:pPr>
                <a:defRPr/>
              </a:pPr>
              <a:endParaRPr lang="zh-CN" altLang="en-US">
                <a:ea typeface="宋体" pitchFamily="2" charset="-122"/>
              </a:endParaRPr>
            </a:p>
          </p:txBody>
        </p:sp>
        <p:sp>
          <p:nvSpPr>
            <p:cNvPr id="1315846" name="Line 6"/>
            <p:cNvSpPr>
              <a:spLocks noChangeShapeType="1"/>
            </p:cNvSpPr>
            <p:nvPr/>
          </p:nvSpPr>
          <p:spPr bwMode="auto">
            <a:xfrm flipV="1">
              <a:off x="932" y="1632"/>
              <a:ext cx="0" cy="1776"/>
            </a:xfrm>
            <a:prstGeom prst="line">
              <a:avLst/>
            </a:prstGeom>
            <a:noFill/>
            <a:ln w="28575">
              <a:solidFill>
                <a:srgbClr val="000099"/>
              </a:solidFill>
              <a:round/>
              <a:tailEnd type="triangle" w="med" len="med"/>
            </a:ln>
            <a:effectLst/>
          </p:spPr>
          <p:txBody>
            <a:bodyPr wrap="none" anchor="ctr"/>
            <a:lstStyle/>
            <a:p>
              <a:pPr>
                <a:defRPr/>
              </a:pPr>
              <a:endParaRPr lang="zh-CN" altLang="en-US">
                <a:ea typeface="宋体" pitchFamily="2" charset="-122"/>
              </a:endParaRPr>
            </a:p>
          </p:txBody>
        </p:sp>
        <p:sp>
          <p:nvSpPr>
            <p:cNvPr id="1315847" name="Rectangle 7"/>
            <p:cNvSpPr>
              <a:spLocks noChangeArrowheads="1"/>
            </p:cNvSpPr>
            <p:nvPr/>
          </p:nvSpPr>
          <p:spPr bwMode="auto">
            <a:xfrm>
              <a:off x="932" y="1824"/>
              <a:ext cx="1584" cy="1584"/>
            </a:xfrm>
            <a:prstGeom prst="rect">
              <a:avLst/>
            </a:prstGeom>
            <a:noFill/>
            <a:ln w="9525">
              <a:solidFill>
                <a:srgbClr val="000099"/>
              </a:solidFill>
              <a:prstDash val="dash"/>
              <a:miter lim="800000"/>
            </a:ln>
            <a:effectLst/>
          </p:spPr>
          <p:txBody>
            <a:bodyPr wrap="none" anchor="ctr"/>
            <a:lstStyle/>
            <a:p>
              <a:pPr>
                <a:defRPr/>
              </a:pPr>
              <a:endParaRPr lang="zh-CN" altLang="en-US">
                <a:ea typeface="宋体" pitchFamily="2" charset="-122"/>
              </a:endParaRPr>
            </a:p>
          </p:txBody>
        </p:sp>
        <p:sp>
          <p:nvSpPr>
            <p:cNvPr id="1315848" name="Line 8"/>
            <p:cNvSpPr>
              <a:spLocks noChangeShapeType="1"/>
            </p:cNvSpPr>
            <p:nvPr/>
          </p:nvSpPr>
          <p:spPr bwMode="auto">
            <a:xfrm flipV="1">
              <a:off x="932" y="1824"/>
              <a:ext cx="1584" cy="1584"/>
            </a:xfrm>
            <a:prstGeom prst="line">
              <a:avLst/>
            </a:prstGeom>
            <a:noFill/>
            <a:ln w="9525">
              <a:solidFill>
                <a:schemeClr val="tx1"/>
              </a:solidFill>
              <a:prstDash val="dash"/>
              <a:round/>
            </a:ln>
            <a:effectLst/>
          </p:spPr>
          <p:txBody>
            <a:bodyPr wrap="none" anchor="ctr"/>
            <a:lstStyle/>
            <a:p>
              <a:pPr>
                <a:defRPr/>
              </a:pPr>
              <a:endParaRPr lang="zh-CN" altLang="en-US">
                <a:ea typeface="宋体" pitchFamily="2" charset="-122"/>
              </a:endParaRPr>
            </a:p>
          </p:txBody>
        </p:sp>
        <p:sp>
          <p:nvSpPr>
            <p:cNvPr id="54282" name="Text Box 9"/>
            <p:cNvSpPr txBox="1">
              <a:spLocks noChangeArrowheads="1"/>
            </p:cNvSpPr>
            <p:nvPr/>
          </p:nvSpPr>
          <p:spPr bwMode="auto">
            <a:xfrm>
              <a:off x="2384" y="3360"/>
              <a:ext cx="4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255</a:t>
              </a:r>
              <a:endParaRPr kumimoji="1" lang="en-US" altLang="zh-CN">
                <a:effectLst/>
                <a:latin typeface="Arial" panose="020B0604020202090204" pitchFamily="34" charset="0"/>
                <a:ea typeface="宋体" pitchFamily="2" charset="-122"/>
              </a:endParaRPr>
            </a:p>
          </p:txBody>
        </p:sp>
        <p:sp>
          <p:nvSpPr>
            <p:cNvPr id="54283" name="Text Box 10"/>
            <p:cNvSpPr txBox="1">
              <a:spLocks noChangeArrowheads="1"/>
            </p:cNvSpPr>
            <p:nvPr/>
          </p:nvSpPr>
          <p:spPr bwMode="auto">
            <a:xfrm>
              <a:off x="1161" y="3360"/>
              <a:ext cx="3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48</a:t>
              </a:r>
              <a:endParaRPr kumimoji="1" lang="en-US" altLang="zh-CN">
                <a:effectLst/>
                <a:latin typeface="Arial" panose="020B0604020202090204" pitchFamily="34" charset="0"/>
                <a:ea typeface="宋体" pitchFamily="2" charset="-122"/>
              </a:endParaRPr>
            </a:p>
          </p:txBody>
        </p:sp>
        <p:sp>
          <p:nvSpPr>
            <p:cNvPr id="54284" name="Text Box 11"/>
            <p:cNvSpPr txBox="1">
              <a:spLocks noChangeArrowheads="1"/>
            </p:cNvSpPr>
            <p:nvPr/>
          </p:nvSpPr>
          <p:spPr bwMode="auto">
            <a:xfrm>
              <a:off x="464" y="1680"/>
              <a:ext cx="4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255</a:t>
              </a:r>
              <a:endParaRPr kumimoji="1" lang="en-US" altLang="zh-CN">
                <a:effectLst/>
                <a:latin typeface="Arial" panose="020B0604020202090204" pitchFamily="34" charset="0"/>
                <a:ea typeface="宋体" pitchFamily="2" charset="-122"/>
              </a:endParaRPr>
            </a:p>
          </p:txBody>
        </p:sp>
        <p:sp>
          <p:nvSpPr>
            <p:cNvPr id="54285" name="Text Box 12"/>
            <p:cNvSpPr txBox="1">
              <a:spLocks noChangeArrowheads="1"/>
            </p:cNvSpPr>
            <p:nvPr/>
          </p:nvSpPr>
          <p:spPr bwMode="auto">
            <a:xfrm>
              <a:off x="591" y="33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1315853" name="Line 13"/>
            <p:cNvSpPr>
              <a:spLocks noChangeShapeType="1"/>
            </p:cNvSpPr>
            <p:nvPr/>
          </p:nvSpPr>
          <p:spPr bwMode="auto">
            <a:xfrm flipV="1">
              <a:off x="932" y="3264"/>
              <a:ext cx="384" cy="0"/>
            </a:xfrm>
            <a:prstGeom prst="line">
              <a:avLst/>
            </a:prstGeom>
            <a:noFill/>
            <a:ln w="28575">
              <a:solidFill>
                <a:srgbClr val="FF0000"/>
              </a:solidFill>
              <a:round/>
            </a:ln>
            <a:effectLst/>
          </p:spPr>
          <p:txBody>
            <a:bodyPr wrap="none" anchor="ctr"/>
            <a:lstStyle/>
            <a:p>
              <a:pPr>
                <a:defRPr/>
              </a:pPr>
              <a:endParaRPr lang="zh-CN" altLang="en-US">
                <a:ea typeface="宋体" pitchFamily="2" charset="-122"/>
              </a:endParaRPr>
            </a:p>
          </p:txBody>
        </p:sp>
        <p:sp>
          <p:nvSpPr>
            <p:cNvPr id="1315854" name="Line 14"/>
            <p:cNvSpPr>
              <a:spLocks noChangeShapeType="1"/>
            </p:cNvSpPr>
            <p:nvPr/>
          </p:nvSpPr>
          <p:spPr bwMode="auto">
            <a:xfrm flipV="1">
              <a:off x="1844" y="3264"/>
              <a:ext cx="672" cy="0"/>
            </a:xfrm>
            <a:prstGeom prst="line">
              <a:avLst/>
            </a:prstGeom>
            <a:noFill/>
            <a:ln w="28575">
              <a:solidFill>
                <a:srgbClr val="FF0000"/>
              </a:solidFill>
              <a:round/>
            </a:ln>
            <a:effectLst/>
          </p:spPr>
          <p:txBody>
            <a:bodyPr wrap="none" anchor="ctr"/>
            <a:lstStyle/>
            <a:p>
              <a:pPr>
                <a:defRPr/>
              </a:pPr>
              <a:endParaRPr lang="zh-CN" altLang="en-US">
                <a:ea typeface="宋体" pitchFamily="2" charset="-122"/>
              </a:endParaRPr>
            </a:p>
          </p:txBody>
        </p:sp>
        <p:sp>
          <p:nvSpPr>
            <p:cNvPr id="1315855" name="Line 15"/>
            <p:cNvSpPr>
              <a:spLocks noChangeShapeType="1"/>
            </p:cNvSpPr>
            <p:nvPr/>
          </p:nvSpPr>
          <p:spPr bwMode="auto">
            <a:xfrm flipH="1">
              <a:off x="1316" y="2304"/>
              <a:ext cx="0" cy="960"/>
            </a:xfrm>
            <a:prstGeom prst="line">
              <a:avLst/>
            </a:prstGeom>
            <a:noFill/>
            <a:ln w="38100">
              <a:solidFill>
                <a:srgbClr val="FF0000"/>
              </a:solidFill>
              <a:round/>
            </a:ln>
            <a:effectLst/>
          </p:spPr>
          <p:txBody>
            <a:bodyPr wrap="none" anchor="ctr"/>
            <a:lstStyle/>
            <a:p>
              <a:pPr>
                <a:defRPr/>
              </a:pPr>
              <a:endParaRPr lang="zh-CN" altLang="en-US">
                <a:ea typeface="宋体" pitchFamily="2" charset="-122"/>
              </a:endParaRPr>
            </a:p>
          </p:txBody>
        </p:sp>
        <p:sp>
          <p:nvSpPr>
            <p:cNvPr id="54289" name="Text Box 16"/>
            <p:cNvSpPr txBox="1">
              <a:spLocks noChangeArrowheads="1"/>
            </p:cNvSpPr>
            <p:nvPr/>
          </p:nvSpPr>
          <p:spPr bwMode="auto">
            <a:xfrm>
              <a:off x="1636" y="3360"/>
              <a:ext cx="4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134</a:t>
              </a:r>
              <a:endParaRPr kumimoji="1" lang="en-US" altLang="zh-CN">
                <a:effectLst/>
                <a:latin typeface="Arial" panose="020B0604020202090204" pitchFamily="34" charset="0"/>
                <a:ea typeface="宋体" pitchFamily="2" charset="-122"/>
              </a:endParaRPr>
            </a:p>
          </p:txBody>
        </p:sp>
        <p:sp>
          <p:nvSpPr>
            <p:cNvPr id="1315857" name="Line 17"/>
            <p:cNvSpPr>
              <a:spLocks noChangeShapeType="1"/>
            </p:cNvSpPr>
            <p:nvPr/>
          </p:nvSpPr>
          <p:spPr bwMode="auto">
            <a:xfrm flipV="1">
              <a:off x="1316" y="3264"/>
              <a:ext cx="0" cy="144"/>
            </a:xfrm>
            <a:prstGeom prst="line">
              <a:avLst/>
            </a:prstGeom>
            <a:noFill/>
            <a:ln w="9525">
              <a:solidFill>
                <a:schemeClr val="tx1"/>
              </a:solidFill>
              <a:prstDash val="dash"/>
              <a:round/>
            </a:ln>
            <a:effectLst/>
          </p:spPr>
          <p:txBody>
            <a:bodyPr wrap="none" anchor="ctr"/>
            <a:lstStyle/>
            <a:p>
              <a:pPr>
                <a:defRPr/>
              </a:pPr>
              <a:endParaRPr lang="zh-CN" altLang="en-US">
                <a:ea typeface="宋体" pitchFamily="2" charset="-122"/>
              </a:endParaRPr>
            </a:p>
          </p:txBody>
        </p:sp>
        <p:sp>
          <p:nvSpPr>
            <p:cNvPr id="1315858" name="Line 18"/>
            <p:cNvSpPr>
              <a:spLocks noChangeShapeType="1"/>
            </p:cNvSpPr>
            <p:nvPr/>
          </p:nvSpPr>
          <p:spPr bwMode="auto">
            <a:xfrm flipH="1">
              <a:off x="1844" y="3216"/>
              <a:ext cx="0" cy="192"/>
            </a:xfrm>
            <a:prstGeom prst="line">
              <a:avLst/>
            </a:prstGeom>
            <a:noFill/>
            <a:ln w="9525">
              <a:solidFill>
                <a:schemeClr val="tx1"/>
              </a:solidFill>
              <a:prstDash val="dash"/>
              <a:round/>
            </a:ln>
            <a:effectLst/>
          </p:spPr>
          <p:txBody>
            <a:bodyPr wrap="none" anchor="ctr"/>
            <a:lstStyle/>
            <a:p>
              <a:pPr>
                <a:defRPr/>
              </a:pPr>
              <a:endParaRPr lang="zh-CN" altLang="en-US">
                <a:ea typeface="宋体" pitchFamily="2" charset="-122"/>
              </a:endParaRPr>
            </a:p>
          </p:txBody>
        </p:sp>
        <p:sp>
          <p:nvSpPr>
            <p:cNvPr id="54292" name="Text Box 19"/>
            <p:cNvSpPr txBox="1">
              <a:spLocks noChangeArrowheads="1"/>
            </p:cNvSpPr>
            <p:nvPr/>
          </p:nvSpPr>
          <p:spPr bwMode="auto">
            <a:xfrm>
              <a:off x="464" y="2160"/>
              <a:ext cx="4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176</a:t>
              </a:r>
              <a:endParaRPr kumimoji="1" lang="en-US" altLang="zh-CN">
                <a:effectLst/>
                <a:latin typeface="Arial" panose="020B0604020202090204" pitchFamily="34" charset="0"/>
                <a:ea typeface="宋体" pitchFamily="2" charset="-122"/>
              </a:endParaRPr>
            </a:p>
          </p:txBody>
        </p:sp>
        <p:sp>
          <p:nvSpPr>
            <p:cNvPr id="1315860" name="Line 20"/>
            <p:cNvSpPr>
              <a:spLocks noChangeShapeType="1"/>
            </p:cNvSpPr>
            <p:nvPr/>
          </p:nvSpPr>
          <p:spPr bwMode="auto">
            <a:xfrm flipH="1">
              <a:off x="1844" y="2304"/>
              <a:ext cx="0" cy="960"/>
            </a:xfrm>
            <a:prstGeom prst="line">
              <a:avLst/>
            </a:prstGeom>
            <a:noFill/>
            <a:ln w="38100">
              <a:solidFill>
                <a:srgbClr val="FF0000"/>
              </a:solidFill>
              <a:round/>
            </a:ln>
            <a:effectLst/>
          </p:spPr>
          <p:txBody>
            <a:bodyPr wrap="none" anchor="ctr"/>
            <a:lstStyle/>
            <a:p>
              <a:pPr>
                <a:defRPr/>
              </a:pPr>
              <a:endParaRPr lang="zh-CN" altLang="en-US">
                <a:ea typeface="宋体" pitchFamily="2" charset="-122"/>
              </a:endParaRPr>
            </a:p>
          </p:txBody>
        </p:sp>
        <p:sp>
          <p:nvSpPr>
            <p:cNvPr id="1315861" name="Line 21"/>
            <p:cNvSpPr>
              <a:spLocks noChangeShapeType="1"/>
            </p:cNvSpPr>
            <p:nvPr/>
          </p:nvSpPr>
          <p:spPr bwMode="auto">
            <a:xfrm flipV="1">
              <a:off x="1316" y="2304"/>
              <a:ext cx="528" cy="0"/>
            </a:xfrm>
            <a:prstGeom prst="line">
              <a:avLst/>
            </a:prstGeom>
            <a:noFill/>
            <a:ln w="28575">
              <a:solidFill>
                <a:srgbClr val="FF0000"/>
              </a:solidFill>
              <a:round/>
            </a:ln>
            <a:effectLst/>
          </p:spPr>
          <p:txBody>
            <a:bodyPr wrap="none" anchor="ctr"/>
            <a:lstStyle/>
            <a:p>
              <a:pPr>
                <a:defRPr/>
              </a:pPr>
              <a:endParaRPr lang="zh-CN" altLang="en-US">
                <a:ea typeface="宋体" pitchFamily="2" charset="-122"/>
              </a:endParaRPr>
            </a:p>
          </p:txBody>
        </p:sp>
        <p:sp>
          <p:nvSpPr>
            <p:cNvPr id="1315862" name="Line 22"/>
            <p:cNvSpPr>
              <a:spLocks noChangeShapeType="1"/>
            </p:cNvSpPr>
            <p:nvPr/>
          </p:nvSpPr>
          <p:spPr bwMode="auto">
            <a:xfrm flipH="1">
              <a:off x="932" y="2304"/>
              <a:ext cx="384" cy="0"/>
            </a:xfrm>
            <a:prstGeom prst="line">
              <a:avLst/>
            </a:prstGeom>
            <a:noFill/>
            <a:ln w="9525">
              <a:solidFill>
                <a:schemeClr val="tx1"/>
              </a:solidFill>
              <a:prstDash val="dash"/>
              <a:round/>
            </a:ln>
            <a:effectLst/>
          </p:spPr>
          <p:txBody>
            <a:bodyPr wrap="none" anchor="ctr"/>
            <a:lstStyle/>
            <a:p>
              <a:pPr>
                <a:defRPr/>
              </a:pPr>
              <a:endParaRPr lang="zh-CN" altLang="en-US">
                <a:ea typeface="宋体" pitchFamily="2" charset="-122"/>
              </a:endParaRPr>
            </a:p>
          </p:txBody>
        </p:sp>
      </p:grpSp>
      <p:grpSp>
        <p:nvGrpSpPr>
          <p:cNvPr id="24" name="Group 3"/>
          <p:cNvGrpSpPr/>
          <p:nvPr/>
        </p:nvGrpSpPr>
        <p:grpSpPr bwMode="auto">
          <a:xfrm>
            <a:off x="4427984" y="2482645"/>
            <a:ext cx="3714750" cy="3200400"/>
            <a:chOff x="3008" y="1632"/>
            <a:chExt cx="2340" cy="2016"/>
          </a:xfrm>
        </p:grpSpPr>
        <p:sp>
          <p:nvSpPr>
            <p:cNvPr id="25" name="Line 4"/>
            <p:cNvSpPr>
              <a:spLocks noChangeShapeType="1"/>
            </p:cNvSpPr>
            <p:nvPr/>
          </p:nvSpPr>
          <p:spPr bwMode="auto">
            <a:xfrm>
              <a:off x="3476" y="3408"/>
              <a:ext cx="1872" cy="0"/>
            </a:xfrm>
            <a:prstGeom prst="line">
              <a:avLst/>
            </a:prstGeom>
            <a:noFill/>
            <a:ln w="28575">
              <a:solidFill>
                <a:srgbClr val="000099"/>
              </a:solidFill>
              <a:round/>
              <a:tailEnd type="triangle" w="med" len="med"/>
            </a:ln>
            <a:effectLst/>
          </p:spPr>
          <p:txBody>
            <a:bodyPr wrap="none" anchor="ctr"/>
            <a:lstStyle/>
            <a:p>
              <a:pPr>
                <a:defRPr/>
              </a:pPr>
              <a:endParaRPr lang="zh-CN" altLang="en-US">
                <a:ea typeface="宋体" pitchFamily="2" charset="-122"/>
              </a:endParaRPr>
            </a:p>
          </p:txBody>
        </p:sp>
        <p:sp>
          <p:nvSpPr>
            <p:cNvPr id="26" name="Line 5"/>
            <p:cNvSpPr>
              <a:spLocks noChangeShapeType="1"/>
            </p:cNvSpPr>
            <p:nvPr/>
          </p:nvSpPr>
          <p:spPr bwMode="auto">
            <a:xfrm flipV="1">
              <a:off x="3476" y="1632"/>
              <a:ext cx="0" cy="1776"/>
            </a:xfrm>
            <a:prstGeom prst="line">
              <a:avLst/>
            </a:prstGeom>
            <a:noFill/>
            <a:ln w="28575">
              <a:solidFill>
                <a:srgbClr val="000099"/>
              </a:solidFill>
              <a:round/>
              <a:tailEnd type="triangle" w="med" len="med"/>
            </a:ln>
            <a:effectLst/>
          </p:spPr>
          <p:txBody>
            <a:bodyPr wrap="none" anchor="ctr"/>
            <a:lstStyle/>
            <a:p>
              <a:pPr>
                <a:defRPr/>
              </a:pPr>
              <a:endParaRPr lang="zh-CN" altLang="en-US">
                <a:ea typeface="宋体" pitchFamily="2" charset="-122"/>
              </a:endParaRPr>
            </a:p>
          </p:txBody>
        </p:sp>
        <p:sp>
          <p:nvSpPr>
            <p:cNvPr id="27" name="Rectangle 6"/>
            <p:cNvSpPr>
              <a:spLocks noChangeArrowheads="1"/>
            </p:cNvSpPr>
            <p:nvPr/>
          </p:nvSpPr>
          <p:spPr bwMode="auto">
            <a:xfrm>
              <a:off x="3476" y="1824"/>
              <a:ext cx="1584" cy="1584"/>
            </a:xfrm>
            <a:prstGeom prst="rect">
              <a:avLst/>
            </a:prstGeom>
            <a:noFill/>
            <a:ln w="9525">
              <a:solidFill>
                <a:srgbClr val="000099"/>
              </a:solidFill>
              <a:prstDash val="dash"/>
              <a:miter lim="800000"/>
            </a:ln>
            <a:effectLst/>
          </p:spPr>
          <p:txBody>
            <a:bodyPr wrap="none" anchor="ctr"/>
            <a:lstStyle/>
            <a:p>
              <a:pPr>
                <a:defRPr/>
              </a:pPr>
              <a:endParaRPr lang="zh-CN" altLang="en-US">
                <a:ea typeface="宋体" pitchFamily="2" charset="-122"/>
              </a:endParaRPr>
            </a:p>
          </p:txBody>
        </p:sp>
        <p:sp>
          <p:nvSpPr>
            <p:cNvPr id="28" name="Line 7"/>
            <p:cNvSpPr>
              <a:spLocks noChangeShapeType="1"/>
            </p:cNvSpPr>
            <p:nvPr/>
          </p:nvSpPr>
          <p:spPr bwMode="auto">
            <a:xfrm flipH="1">
              <a:off x="3476" y="2160"/>
              <a:ext cx="432" cy="0"/>
            </a:xfrm>
            <a:prstGeom prst="line">
              <a:avLst/>
            </a:prstGeom>
            <a:noFill/>
            <a:ln w="9525">
              <a:solidFill>
                <a:schemeClr val="tx1"/>
              </a:solidFill>
              <a:prstDash val="dash"/>
              <a:round/>
            </a:ln>
            <a:effectLst/>
          </p:spPr>
          <p:txBody>
            <a:bodyPr wrap="none" anchor="ctr"/>
            <a:lstStyle/>
            <a:p>
              <a:pPr>
                <a:defRPr/>
              </a:pPr>
              <a:endParaRPr lang="zh-CN" altLang="en-US">
                <a:ea typeface="宋体" pitchFamily="2" charset="-122"/>
              </a:endParaRPr>
            </a:p>
          </p:txBody>
        </p:sp>
        <p:sp>
          <p:nvSpPr>
            <p:cNvPr id="29" name="Text Box 8"/>
            <p:cNvSpPr txBox="1">
              <a:spLocks noChangeArrowheads="1"/>
            </p:cNvSpPr>
            <p:nvPr/>
          </p:nvSpPr>
          <p:spPr bwMode="auto">
            <a:xfrm>
              <a:off x="4852" y="3360"/>
              <a:ext cx="4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255</a:t>
              </a:r>
              <a:endParaRPr kumimoji="1" lang="en-US" altLang="zh-CN">
                <a:effectLst/>
                <a:latin typeface="Arial" panose="020B0604020202090204" pitchFamily="34" charset="0"/>
                <a:ea typeface="宋体" pitchFamily="2" charset="-122"/>
              </a:endParaRPr>
            </a:p>
          </p:txBody>
        </p:sp>
        <p:sp>
          <p:nvSpPr>
            <p:cNvPr id="30" name="Text Box 9"/>
            <p:cNvSpPr txBox="1">
              <a:spLocks noChangeArrowheads="1"/>
            </p:cNvSpPr>
            <p:nvPr/>
          </p:nvSpPr>
          <p:spPr bwMode="auto">
            <a:xfrm>
              <a:off x="4256" y="3360"/>
              <a:ext cx="4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142</a:t>
              </a:r>
              <a:endParaRPr kumimoji="1" lang="en-US" altLang="zh-CN">
                <a:effectLst/>
                <a:latin typeface="Arial" panose="020B0604020202090204" pitchFamily="34" charset="0"/>
                <a:ea typeface="宋体" pitchFamily="2" charset="-122"/>
              </a:endParaRPr>
            </a:p>
          </p:txBody>
        </p:sp>
        <p:sp>
          <p:nvSpPr>
            <p:cNvPr id="31" name="Text Box 10"/>
            <p:cNvSpPr txBox="1">
              <a:spLocks noChangeArrowheads="1"/>
            </p:cNvSpPr>
            <p:nvPr/>
          </p:nvSpPr>
          <p:spPr bwMode="auto">
            <a:xfrm>
              <a:off x="3008" y="1680"/>
              <a:ext cx="4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255</a:t>
              </a:r>
              <a:endParaRPr kumimoji="1" lang="en-US" altLang="zh-CN">
                <a:effectLst/>
                <a:latin typeface="Arial" panose="020B0604020202090204" pitchFamily="34" charset="0"/>
                <a:ea typeface="宋体" pitchFamily="2" charset="-122"/>
              </a:endParaRPr>
            </a:p>
          </p:txBody>
        </p:sp>
        <p:sp>
          <p:nvSpPr>
            <p:cNvPr id="32" name="Text Box 11"/>
            <p:cNvSpPr txBox="1">
              <a:spLocks noChangeArrowheads="1"/>
            </p:cNvSpPr>
            <p:nvPr/>
          </p:nvSpPr>
          <p:spPr bwMode="auto">
            <a:xfrm>
              <a:off x="3028" y="2016"/>
              <a:ext cx="4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214</a:t>
              </a:r>
              <a:endParaRPr kumimoji="1" lang="en-US" altLang="zh-CN">
                <a:effectLst/>
                <a:latin typeface="Arial" panose="020B0604020202090204" pitchFamily="34" charset="0"/>
                <a:ea typeface="宋体" pitchFamily="2" charset="-122"/>
              </a:endParaRPr>
            </a:p>
          </p:txBody>
        </p:sp>
        <p:sp>
          <p:nvSpPr>
            <p:cNvPr id="33" name="Text Box 12"/>
            <p:cNvSpPr txBox="1">
              <a:spLocks noChangeArrowheads="1"/>
            </p:cNvSpPr>
            <p:nvPr/>
          </p:nvSpPr>
          <p:spPr bwMode="auto">
            <a:xfrm>
              <a:off x="3211" y="336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34" name="Line 13"/>
            <p:cNvSpPr>
              <a:spLocks noChangeShapeType="1"/>
            </p:cNvSpPr>
            <p:nvPr/>
          </p:nvSpPr>
          <p:spPr bwMode="auto">
            <a:xfrm flipV="1">
              <a:off x="4436" y="2448"/>
              <a:ext cx="0" cy="960"/>
            </a:xfrm>
            <a:prstGeom prst="line">
              <a:avLst/>
            </a:prstGeom>
            <a:noFill/>
            <a:ln w="9525">
              <a:solidFill>
                <a:schemeClr val="tx1"/>
              </a:solidFill>
              <a:prstDash val="dash"/>
              <a:round/>
            </a:ln>
            <a:effectLst/>
          </p:spPr>
          <p:txBody>
            <a:bodyPr wrap="none" anchor="ctr"/>
            <a:lstStyle/>
            <a:p>
              <a:pPr>
                <a:defRPr/>
              </a:pPr>
              <a:endParaRPr lang="zh-CN" altLang="en-US">
                <a:ea typeface="宋体" pitchFamily="2" charset="-122"/>
              </a:endParaRPr>
            </a:p>
          </p:txBody>
        </p:sp>
        <p:sp>
          <p:nvSpPr>
            <p:cNvPr id="35" name="Line 14"/>
            <p:cNvSpPr>
              <a:spLocks noChangeShapeType="1"/>
            </p:cNvSpPr>
            <p:nvPr/>
          </p:nvSpPr>
          <p:spPr bwMode="auto">
            <a:xfrm flipV="1">
              <a:off x="3476" y="1824"/>
              <a:ext cx="1584" cy="1584"/>
            </a:xfrm>
            <a:prstGeom prst="line">
              <a:avLst/>
            </a:prstGeom>
            <a:noFill/>
            <a:ln w="9525">
              <a:solidFill>
                <a:schemeClr val="tx1"/>
              </a:solidFill>
              <a:prstDash val="dash"/>
              <a:round/>
            </a:ln>
            <a:effectLst/>
          </p:spPr>
          <p:txBody>
            <a:bodyPr wrap="none" anchor="ctr"/>
            <a:lstStyle/>
            <a:p>
              <a:pPr>
                <a:defRPr/>
              </a:pPr>
              <a:endParaRPr lang="zh-CN" altLang="en-US">
                <a:ea typeface="宋体" pitchFamily="2" charset="-122"/>
              </a:endParaRPr>
            </a:p>
          </p:txBody>
        </p:sp>
        <p:sp>
          <p:nvSpPr>
            <p:cNvPr id="36" name="Line 15"/>
            <p:cNvSpPr>
              <a:spLocks noChangeShapeType="1"/>
            </p:cNvSpPr>
            <p:nvPr/>
          </p:nvSpPr>
          <p:spPr bwMode="auto">
            <a:xfrm flipV="1">
              <a:off x="3476" y="2976"/>
              <a:ext cx="432" cy="432"/>
            </a:xfrm>
            <a:prstGeom prst="line">
              <a:avLst/>
            </a:prstGeom>
            <a:noFill/>
            <a:ln w="28575">
              <a:solidFill>
                <a:srgbClr val="FF0000"/>
              </a:solidFill>
              <a:round/>
            </a:ln>
            <a:effectLst/>
          </p:spPr>
          <p:txBody>
            <a:bodyPr wrap="none" anchor="ctr"/>
            <a:lstStyle/>
            <a:p>
              <a:pPr>
                <a:defRPr/>
              </a:pPr>
              <a:endParaRPr lang="zh-CN" altLang="en-US">
                <a:ea typeface="宋体" pitchFamily="2" charset="-122"/>
              </a:endParaRPr>
            </a:p>
          </p:txBody>
        </p:sp>
        <p:sp>
          <p:nvSpPr>
            <p:cNvPr id="37" name="Line 16"/>
            <p:cNvSpPr>
              <a:spLocks noChangeShapeType="1"/>
            </p:cNvSpPr>
            <p:nvPr/>
          </p:nvSpPr>
          <p:spPr bwMode="auto">
            <a:xfrm flipV="1">
              <a:off x="4436" y="1824"/>
              <a:ext cx="624" cy="624"/>
            </a:xfrm>
            <a:prstGeom prst="line">
              <a:avLst/>
            </a:prstGeom>
            <a:noFill/>
            <a:ln w="28575">
              <a:solidFill>
                <a:srgbClr val="FF0000"/>
              </a:solidFill>
              <a:round/>
            </a:ln>
            <a:effectLst/>
          </p:spPr>
          <p:txBody>
            <a:bodyPr wrap="none" anchor="ctr"/>
            <a:lstStyle/>
            <a:p>
              <a:pPr>
                <a:defRPr/>
              </a:pPr>
              <a:endParaRPr lang="zh-CN" altLang="en-US">
                <a:ea typeface="宋体" pitchFamily="2" charset="-122"/>
              </a:endParaRPr>
            </a:p>
          </p:txBody>
        </p:sp>
        <p:sp>
          <p:nvSpPr>
            <p:cNvPr id="38" name="Line 17"/>
            <p:cNvSpPr>
              <a:spLocks noChangeShapeType="1"/>
            </p:cNvSpPr>
            <p:nvPr/>
          </p:nvSpPr>
          <p:spPr bwMode="auto">
            <a:xfrm flipH="1">
              <a:off x="3908" y="2160"/>
              <a:ext cx="0" cy="816"/>
            </a:xfrm>
            <a:prstGeom prst="line">
              <a:avLst/>
            </a:prstGeom>
            <a:noFill/>
            <a:ln w="38100">
              <a:solidFill>
                <a:srgbClr val="FF0000"/>
              </a:solidFill>
              <a:round/>
            </a:ln>
            <a:effectLst/>
          </p:spPr>
          <p:txBody>
            <a:bodyPr wrap="none" anchor="ctr"/>
            <a:lstStyle/>
            <a:p>
              <a:pPr>
                <a:defRPr/>
              </a:pPr>
              <a:endParaRPr lang="zh-CN" altLang="en-US">
                <a:ea typeface="宋体" pitchFamily="2" charset="-122"/>
              </a:endParaRPr>
            </a:p>
          </p:txBody>
        </p:sp>
        <p:sp>
          <p:nvSpPr>
            <p:cNvPr id="39" name="Line 18"/>
            <p:cNvSpPr>
              <a:spLocks noChangeShapeType="1"/>
            </p:cNvSpPr>
            <p:nvPr/>
          </p:nvSpPr>
          <p:spPr bwMode="auto">
            <a:xfrm flipH="1">
              <a:off x="4436" y="2160"/>
              <a:ext cx="0" cy="288"/>
            </a:xfrm>
            <a:prstGeom prst="line">
              <a:avLst/>
            </a:prstGeom>
            <a:noFill/>
            <a:ln w="38100">
              <a:solidFill>
                <a:srgbClr val="FF0000"/>
              </a:solidFill>
              <a:round/>
            </a:ln>
            <a:effectLst/>
          </p:spPr>
          <p:txBody>
            <a:bodyPr wrap="none" anchor="ctr"/>
            <a:lstStyle/>
            <a:p>
              <a:pPr>
                <a:defRPr/>
              </a:pPr>
              <a:endParaRPr lang="zh-CN" altLang="en-US">
                <a:ea typeface="宋体" pitchFamily="2" charset="-122"/>
              </a:endParaRPr>
            </a:p>
          </p:txBody>
        </p:sp>
        <p:sp>
          <p:nvSpPr>
            <p:cNvPr id="40" name="Line 19"/>
            <p:cNvSpPr>
              <a:spLocks noChangeShapeType="1"/>
            </p:cNvSpPr>
            <p:nvPr/>
          </p:nvSpPr>
          <p:spPr bwMode="auto">
            <a:xfrm flipV="1">
              <a:off x="3908" y="2160"/>
              <a:ext cx="528" cy="0"/>
            </a:xfrm>
            <a:prstGeom prst="line">
              <a:avLst/>
            </a:prstGeom>
            <a:noFill/>
            <a:ln w="28575">
              <a:solidFill>
                <a:srgbClr val="FF0000"/>
              </a:solidFill>
              <a:round/>
            </a:ln>
            <a:effectLst/>
          </p:spPr>
          <p:txBody>
            <a:bodyPr wrap="none" anchor="ctr"/>
            <a:lstStyle/>
            <a:p>
              <a:pPr>
                <a:defRPr/>
              </a:pPr>
              <a:endParaRPr lang="zh-CN" altLang="en-US">
                <a:ea typeface="宋体" pitchFamily="2" charset="-122"/>
              </a:endParaRPr>
            </a:p>
          </p:txBody>
        </p:sp>
        <p:sp>
          <p:nvSpPr>
            <p:cNvPr id="41" name="Line 20"/>
            <p:cNvSpPr>
              <a:spLocks noChangeShapeType="1"/>
            </p:cNvSpPr>
            <p:nvPr/>
          </p:nvSpPr>
          <p:spPr bwMode="auto">
            <a:xfrm flipV="1">
              <a:off x="3908" y="2976"/>
              <a:ext cx="0" cy="432"/>
            </a:xfrm>
            <a:prstGeom prst="line">
              <a:avLst/>
            </a:prstGeom>
            <a:noFill/>
            <a:ln w="9525">
              <a:solidFill>
                <a:schemeClr val="tx1"/>
              </a:solidFill>
              <a:prstDash val="dash"/>
              <a:round/>
            </a:ln>
            <a:effectLst/>
          </p:spPr>
          <p:txBody>
            <a:bodyPr wrap="none" anchor="ctr"/>
            <a:lstStyle/>
            <a:p>
              <a:pPr>
                <a:defRPr/>
              </a:pPr>
              <a:endParaRPr lang="zh-CN" altLang="en-US">
                <a:ea typeface="宋体" pitchFamily="2" charset="-122"/>
              </a:endParaRPr>
            </a:p>
          </p:txBody>
        </p:sp>
        <p:sp>
          <p:nvSpPr>
            <p:cNvPr id="42" name="Text Box 21"/>
            <p:cNvSpPr txBox="1">
              <a:spLocks noChangeArrowheads="1"/>
            </p:cNvSpPr>
            <p:nvPr/>
          </p:nvSpPr>
          <p:spPr bwMode="auto">
            <a:xfrm>
              <a:off x="3753" y="3360"/>
              <a:ext cx="3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48</a:t>
              </a:r>
              <a:endParaRPr kumimoji="1" lang="en-US" altLang="zh-CN">
                <a:effectLst/>
                <a:latin typeface="Arial" panose="020B0604020202090204" pitchFamily="34" charset="0"/>
                <a:ea typeface="宋体" pitchFamily="2" charset="-122"/>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zh-CN"/>
              <a:t>Types of Histogram Processing</a:t>
            </a:r>
            <a:endParaRPr lang="en-US" altLang="zh-CN"/>
          </a:p>
        </p:txBody>
      </p:sp>
      <p:grpSp>
        <p:nvGrpSpPr>
          <p:cNvPr id="75779" name="Group 3"/>
          <p:cNvGrpSpPr/>
          <p:nvPr/>
        </p:nvGrpSpPr>
        <p:grpSpPr bwMode="auto">
          <a:xfrm>
            <a:off x="825500" y="1708150"/>
            <a:ext cx="5213350" cy="3778250"/>
            <a:chOff x="520" y="1076"/>
            <a:chExt cx="3284" cy="2380"/>
          </a:xfrm>
        </p:grpSpPr>
        <p:sp>
          <p:nvSpPr>
            <p:cNvPr id="75780" name="Text Box 4"/>
            <p:cNvSpPr txBox="1">
              <a:spLocks noChangeArrowheads="1"/>
            </p:cNvSpPr>
            <p:nvPr/>
          </p:nvSpPr>
          <p:spPr bwMode="auto">
            <a:xfrm>
              <a:off x="520" y="1076"/>
              <a:ext cx="1832" cy="268"/>
            </a:xfrm>
            <a:prstGeom prst="rect">
              <a:avLst/>
            </a:prstGeom>
            <a:solidFill>
              <a:srgbClr val="99CC00"/>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Histogram Processing</a:t>
              </a:r>
              <a:endParaRPr lang="en-US" altLang="zh-CN" sz="2000">
                <a:effectLst/>
                <a:latin typeface="Arial" panose="020B0604020202090204" pitchFamily="34" charset="0"/>
                <a:ea typeface="宋体" pitchFamily="2" charset="-122"/>
              </a:endParaRPr>
            </a:p>
          </p:txBody>
        </p:sp>
        <p:sp>
          <p:nvSpPr>
            <p:cNvPr id="75781" name="Text Box 5"/>
            <p:cNvSpPr txBox="1">
              <a:spLocks noChangeArrowheads="1"/>
            </p:cNvSpPr>
            <p:nvPr/>
          </p:nvSpPr>
          <p:spPr bwMode="auto">
            <a:xfrm>
              <a:off x="1833" y="2996"/>
              <a:ext cx="1971" cy="460"/>
            </a:xfrm>
            <a:prstGeom prst="rect">
              <a:avLst/>
            </a:prstGeom>
            <a:solidFill>
              <a:schemeClr val="accent1"/>
            </a:solidFill>
            <a:ln w="28575" algn="ctr">
              <a:solidFill>
                <a:schemeClr val="tx1"/>
              </a:solidFill>
              <a:miter lim="800000"/>
            </a:ln>
          </p:spPr>
          <p:txBody>
            <a:bodyP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Enhancement Using Histogram Statistics</a:t>
              </a:r>
              <a:endParaRPr lang="en-US" altLang="zh-CN" sz="2000">
                <a:effectLst/>
                <a:latin typeface="Arial" panose="020B0604020202090204" pitchFamily="34" charset="0"/>
                <a:ea typeface="宋体" pitchFamily="2" charset="-122"/>
              </a:endParaRPr>
            </a:p>
          </p:txBody>
        </p:sp>
        <p:sp>
          <p:nvSpPr>
            <p:cNvPr id="75782" name="Text Box 6"/>
            <p:cNvSpPr txBox="1">
              <a:spLocks noChangeArrowheads="1"/>
            </p:cNvSpPr>
            <p:nvPr/>
          </p:nvSpPr>
          <p:spPr bwMode="auto">
            <a:xfrm>
              <a:off x="1824" y="2564"/>
              <a:ext cx="1646" cy="268"/>
            </a:xfrm>
            <a:prstGeom prst="rect">
              <a:avLst/>
            </a:prstGeom>
            <a:solidFill>
              <a:schemeClr val="accent1"/>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Local Enhancement</a:t>
              </a:r>
              <a:endParaRPr lang="en-US" altLang="zh-CN" sz="2000">
                <a:effectLst/>
                <a:latin typeface="Arial" panose="020B0604020202090204" pitchFamily="34" charset="0"/>
                <a:ea typeface="宋体" pitchFamily="2" charset="-122"/>
              </a:endParaRPr>
            </a:p>
          </p:txBody>
        </p:sp>
        <p:sp>
          <p:nvSpPr>
            <p:cNvPr id="75783" name="Text Box 7"/>
            <p:cNvSpPr txBox="1">
              <a:spLocks noChangeArrowheads="1"/>
            </p:cNvSpPr>
            <p:nvPr/>
          </p:nvSpPr>
          <p:spPr bwMode="auto">
            <a:xfrm>
              <a:off x="1837" y="2084"/>
              <a:ext cx="1671" cy="268"/>
            </a:xfrm>
            <a:prstGeom prst="rect">
              <a:avLst/>
            </a:prstGeom>
            <a:solidFill>
              <a:schemeClr val="accent1"/>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Histogram Matching</a:t>
              </a:r>
              <a:endParaRPr lang="en-US" altLang="zh-CN" sz="2000">
                <a:effectLst/>
                <a:latin typeface="Arial" panose="020B0604020202090204" pitchFamily="34" charset="0"/>
                <a:ea typeface="宋体" pitchFamily="2" charset="-122"/>
              </a:endParaRPr>
            </a:p>
          </p:txBody>
        </p:sp>
        <p:sp>
          <p:nvSpPr>
            <p:cNvPr id="75784" name="Text Box 8"/>
            <p:cNvSpPr txBox="1">
              <a:spLocks noChangeArrowheads="1"/>
            </p:cNvSpPr>
            <p:nvPr/>
          </p:nvSpPr>
          <p:spPr bwMode="auto">
            <a:xfrm>
              <a:off x="1824" y="1652"/>
              <a:ext cx="1911" cy="268"/>
            </a:xfrm>
            <a:prstGeom prst="rect">
              <a:avLst/>
            </a:prstGeom>
            <a:solidFill>
              <a:schemeClr val="accent1"/>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dirty="0">
                  <a:effectLst/>
                  <a:latin typeface="Arial" panose="020B0604020202090204" pitchFamily="34" charset="0"/>
                  <a:ea typeface="宋体" pitchFamily="2" charset="-122"/>
                </a:rPr>
                <a:t>Histogram Equalization</a:t>
              </a:r>
              <a:endParaRPr lang="en-US" altLang="zh-CN" sz="2000" dirty="0">
                <a:effectLst/>
                <a:latin typeface="Arial" panose="020B0604020202090204" pitchFamily="34" charset="0"/>
                <a:ea typeface="宋体" pitchFamily="2" charset="-122"/>
              </a:endParaRPr>
            </a:p>
          </p:txBody>
        </p:sp>
        <p:cxnSp>
          <p:nvCxnSpPr>
            <p:cNvPr id="75785" name="AutoShape 9"/>
            <p:cNvCxnSpPr>
              <a:cxnSpLocks noChangeShapeType="1"/>
              <a:stCxn id="75780" idx="2"/>
              <a:endCxn id="75784" idx="1"/>
            </p:cNvCxnSpPr>
            <p:nvPr/>
          </p:nvCxnSpPr>
          <p:spPr bwMode="auto">
            <a:xfrm rot="16200000" flipH="1">
              <a:off x="1409" y="1380"/>
              <a:ext cx="433" cy="379"/>
            </a:xfrm>
            <a:prstGeom prst="bentConnector2">
              <a:avLst/>
            </a:prstGeom>
            <a:noFill/>
            <a:ln w="28575">
              <a:solidFill>
                <a:srgbClr val="3366FF"/>
              </a:solidFill>
              <a:miter lim="800000"/>
            </a:ln>
            <a:extLst>
              <a:ext uri="{909E8E84-426E-40DD-AFC4-6F175D3DCCD1}">
                <a14:hiddenFill xmlns:a14="http://schemas.microsoft.com/office/drawing/2010/main">
                  <a:noFill/>
                </a14:hiddenFill>
              </a:ext>
            </a:extLst>
          </p:spPr>
        </p:cxnSp>
        <p:cxnSp>
          <p:nvCxnSpPr>
            <p:cNvPr id="75786" name="AutoShape 10"/>
            <p:cNvCxnSpPr>
              <a:cxnSpLocks noChangeShapeType="1"/>
              <a:stCxn id="75780" idx="2"/>
              <a:endCxn id="75781" idx="1"/>
            </p:cNvCxnSpPr>
            <p:nvPr/>
          </p:nvCxnSpPr>
          <p:spPr bwMode="auto">
            <a:xfrm rot="16200000" flipH="1">
              <a:off x="693" y="2096"/>
              <a:ext cx="1873" cy="388"/>
            </a:xfrm>
            <a:prstGeom prst="bentConnector2">
              <a:avLst/>
            </a:prstGeom>
            <a:noFill/>
            <a:ln w="28575">
              <a:solidFill>
                <a:srgbClr val="3366FF"/>
              </a:solidFill>
              <a:miter lim="800000"/>
            </a:ln>
            <a:extLst>
              <a:ext uri="{909E8E84-426E-40DD-AFC4-6F175D3DCCD1}">
                <a14:hiddenFill xmlns:a14="http://schemas.microsoft.com/office/drawing/2010/main">
                  <a:noFill/>
                </a14:hiddenFill>
              </a:ext>
            </a:extLst>
          </p:spPr>
        </p:cxnSp>
        <p:cxnSp>
          <p:nvCxnSpPr>
            <p:cNvPr id="75787" name="AutoShape 11"/>
            <p:cNvCxnSpPr>
              <a:cxnSpLocks noChangeShapeType="1"/>
              <a:stCxn id="75780" idx="2"/>
              <a:endCxn id="75782" idx="1"/>
            </p:cNvCxnSpPr>
            <p:nvPr/>
          </p:nvCxnSpPr>
          <p:spPr bwMode="auto">
            <a:xfrm rot="16200000" flipH="1">
              <a:off x="953" y="1836"/>
              <a:ext cx="1345" cy="379"/>
            </a:xfrm>
            <a:prstGeom prst="bentConnector2">
              <a:avLst/>
            </a:prstGeom>
            <a:noFill/>
            <a:ln w="28575">
              <a:solidFill>
                <a:srgbClr val="3366FF"/>
              </a:solidFill>
              <a:miter lim="800000"/>
            </a:ln>
            <a:extLst>
              <a:ext uri="{909E8E84-426E-40DD-AFC4-6F175D3DCCD1}">
                <a14:hiddenFill xmlns:a14="http://schemas.microsoft.com/office/drawing/2010/main">
                  <a:noFill/>
                </a14:hiddenFill>
              </a:ext>
            </a:extLst>
          </p:spPr>
        </p:cxnSp>
        <p:cxnSp>
          <p:nvCxnSpPr>
            <p:cNvPr id="75788" name="AutoShape 12"/>
            <p:cNvCxnSpPr>
              <a:cxnSpLocks noChangeShapeType="1"/>
              <a:stCxn id="75780" idx="2"/>
              <a:endCxn id="75783" idx="1"/>
            </p:cNvCxnSpPr>
            <p:nvPr/>
          </p:nvCxnSpPr>
          <p:spPr bwMode="auto">
            <a:xfrm rot="16200000" flipH="1">
              <a:off x="1199" y="1590"/>
              <a:ext cx="865" cy="392"/>
            </a:xfrm>
            <a:prstGeom prst="bentConnector2">
              <a:avLst/>
            </a:prstGeom>
            <a:noFill/>
            <a:ln w="28575">
              <a:solidFill>
                <a:srgbClr val="3366FF"/>
              </a:solidFill>
              <a:miter lim="800000"/>
            </a:ln>
            <a:extLst>
              <a:ext uri="{909E8E84-426E-40DD-AFC4-6F175D3DCCD1}">
                <a14:hiddenFill xmlns:a14="http://schemas.microsoft.com/office/drawing/2010/main">
                  <a:noFill/>
                </a14:hiddenFill>
              </a:ext>
            </a:extLst>
          </p:spPr>
        </p:cxn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31" name="Group 3"/>
          <p:cNvGrpSpPr/>
          <p:nvPr/>
        </p:nvGrpSpPr>
        <p:grpSpPr bwMode="auto">
          <a:xfrm>
            <a:off x="476655" y="1202792"/>
            <a:ext cx="4149035" cy="3711575"/>
            <a:chOff x="144" y="1056"/>
            <a:chExt cx="2688" cy="2353"/>
          </a:xfrm>
        </p:grpSpPr>
        <p:sp>
          <p:nvSpPr>
            <p:cNvPr id="1330342" name="Rectangle 166"/>
            <p:cNvSpPr>
              <a:spLocks noChangeAspect="1" noChangeArrowheads="1"/>
            </p:cNvSpPr>
            <p:nvPr/>
          </p:nvSpPr>
          <p:spPr bwMode="auto">
            <a:xfrm>
              <a:off x="1321" y="2401"/>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180" name="Rectangle 4"/>
            <p:cNvSpPr>
              <a:spLocks noChangeAspect="1" noChangeArrowheads="1"/>
            </p:cNvSpPr>
            <p:nvPr/>
          </p:nvSpPr>
          <p:spPr bwMode="auto">
            <a:xfrm>
              <a:off x="144" y="1056"/>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181" name="Rectangle 5"/>
            <p:cNvSpPr>
              <a:spLocks noChangeAspect="1" noChangeArrowheads="1"/>
            </p:cNvSpPr>
            <p:nvPr/>
          </p:nvSpPr>
          <p:spPr bwMode="auto">
            <a:xfrm>
              <a:off x="144" y="1226"/>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183" name="Rectangle 7"/>
            <p:cNvSpPr>
              <a:spLocks noChangeAspect="1" noChangeArrowheads="1"/>
            </p:cNvSpPr>
            <p:nvPr/>
          </p:nvSpPr>
          <p:spPr bwMode="auto">
            <a:xfrm>
              <a:off x="816" y="1226"/>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184" name="Rectangle 8"/>
            <p:cNvSpPr>
              <a:spLocks noChangeAspect="1" noChangeArrowheads="1"/>
            </p:cNvSpPr>
            <p:nvPr/>
          </p:nvSpPr>
          <p:spPr bwMode="auto">
            <a:xfrm>
              <a:off x="1152" y="1226"/>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185" name="Rectangle 9"/>
            <p:cNvSpPr>
              <a:spLocks noChangeAspect="1" noChangeArrowheads="1"/>
            </p:cNvSpPr>
            <p:nvPr/>
          </p:nvSpPr>
          <p:spPr bwMode="auto">
            <a:xfrm>
              <a:off x="144" y="1393"/>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186" name="Rectangle 10"/>
            <p:cNvSpPr>
              <a:spLocks noChangeAspect="1" noChangeArrowheads="1"/>
            </p:cNvSpPr>
            <p:nvPr/>
          </p:nvSpPr>
          <p:spPr bwMode="auto">
            <a:xfrm>
              <a:off x="1993" y="2065"/>
              <a:ext cx="174"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187" name="Rectangle 11"/>
            <p:cNvSpPr>
              <a:spLocks noChangeAspect="1" noChangeArrowheads="1"/>
            </p:cNvSpPr>
            <p:nvPr/>
          </p:nvSpPr>
          <p:spPr bwMode="auto">
            <a:xfrm>
              <a:off x="816" y="2065"/>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188" name="Rectangle 12"/>
            <p:cNvSpPr>
              <a:spLocks noChangeAspect="1" noChangeArrowheads="1"/>
            </p:cNvSpPr>
            <p:nvPr/>
          </p:nvSpPr>
          <p:spPr bwMode="auto">
            <a:xfrm>
              <a:off x="1818" y="2065"/>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189" name="Rectangle 13"/>
            <p:cNvSpPr>
              <a:spLocks noChangeAspect="1" noChangeArrowheads="1"/>
            </p:cNvSpPr>
            <p:nvPr/>
          </p:nvSpPr>
          <p:spPr bwMode="auto">
            <a:xfrm>
              <a:off x="2160" y="1226"/>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190" name="Rectangle 14"/>
            <p:cNvSpPr>
              <a:spLocks noChangeAspect="1" noChangeArrowheads="1"/>
            </p:cNvSpPr>
            <p:nvPr/>
          </p:nvSpPr>
          <p:spPr bwMode="auto">
            <a:xfrm>
              <a:off x="985" y="2065"/>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191" name="Rectangle 15"/>
            <p:cNvSpPr>
              <a:spLocks noChangeAspect="1" noChangeArrowheads="1"/>
            </p:cNvSpPr>
            <p:nvPr/>
          </p:nvSpPr>
          <p:spPr bwMode="auto">
            <a:xfrm>
              <a:off x="649" y="1057"/>
              <a:ext cx="174" cy="167"/>
            </a:xfrm>
            <a:prstGeom prst="rect">
              <a:avLst/>
            </a:prstGeom>
            <a:solidFill>
              <a:srgbClr val="ABABAB"/>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192" name="Rectangle 16"/>
            <p:cNvSpPr>
              <a:spLocks noChangeAspect="1" noChangeArrowheads="1"/>
            </p:cNvSpPr>
            <p:nvPr/>
          </p:nvSpPr>
          <p:spPr bwMode="auto">
            <a:xfrm>
              <a:off x="2160" y="1057"/>
              <a:ext cx="167" cy="167"/>
            </a:xfrm>
            <a:prstGeom prst="rect">
              <a:avLst/>
            </a:prstGeom>
            <a:solidFill>
              <a:srgbClr val="ABABAB"/>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193" name="Rectangle 17"/>
            <p:cNvSpPr>
              <a:spLocks noChangeAspect="1" noChangeArrowheads="1"/>
            </p:cNvSpPr>
            <p:nvPr/>
          </p:nvSpPr>
          <p:spPr bwMode="auto">
            <a:xfrm>
              <a:off x="2496" y="1226"/>
              <a:ext cx="167" cy="167"/>
            </a:xfrm>
            <a:prstGeom prst="rect">
              <a:avLst/>
            </a:prstGeom>
            <a:solidFill>
              <a:srgbClr val="ABABAB"/>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194" name="Rectangle 18"/>
            <p:cNvSpPr>
              <a:spLocks noChangeAspect="1" noChangeArrowheads="1"/>
            </p:cNvSpPr>
            <p:nvPr/>
          </p:nvSpPr>
          <p:spPr bwMode="auto">
            <a:xfrm>
              <a:off x="816" y="2401"/>
              <a:ext cx="167" cy="167"/>
            </a:xfrm>
            <a:prstGeom prst="rect">
              <a:avLst/>
            </a:prstGeom>
            <a:solidFill>
              <a:srgbClr val="ABABAB"/>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195" name="Rectangle 19"/>
            <p:cNvSpPr>
              <a:spLocks noChangeAspect="1" noChangeArrowheads="1"/>
            </p:cNvSpPr>
            <p:nvPr/>
          </p:nvSpPr>
          <p:spPr bwMode="auto">
            <a:xfrm>
              <a:off x="1488" y="1226"/>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196" name="Rectangle 20"/>
            <p:cNvSpPr>
              <a:spLocks noChangeAspect="1" noChangeArrowheads="1"/>
            </p:cNvSpPr>
            <p:nvPr/>
          </p:nvSpPr>
          <p:spPr bwMode="auto">
            <a:xfrm>
              <a:off x="144" y="1898"/>
              <a:ext cx="167" cy="163"/>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197" name="Rectangle 21"/>
            <p:cNvSpPr>
              <a:spLocks noChangeAspect="1" noChangeArrowheads="1"/>
            </p:cNvSpPr>
            <p:nvPr/>
          </p:nvSpPr>
          <p:spPr bwMode="auto">
            <a:xfrm>
              <a:off x="144" y="1729"/>
              <a:ext cx="167" cy="167"/>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198" name="Rectangle 22"/>
            <p:cNvSpPr>
              <a:spLocks noChangeAspect="1" noChangeArrowheads="1"/>
            </p:cNvSpPr>
            <p:nvPr/>
          </p:nvSpPr>
          <p:spPr bwMode="auto">
            <a:xfrm>
              <a:off x="313" y="1057"/>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199" name="Rectangle 23"/>
            <p:cNvSpPr>
              <a:spLocks noChangeAspect="1" noChangeArrowheads="1"/>
            </p:cNvSpPr>
            <p:nvPr/>
          </p:nvSpPr>
          <p:spPr bwMode="auto">
            <a:xfrm>
              <a:off x="2665" y="1226"/>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00" name="Rectangle 24"/>
            <p:cNvSpPr>
              <a:spLocks noChangeAspect="1" noChangeArrowheads="1"/>
            </p:cNvSpPr>
            <p:nvPr/>
          </p:nvSpPr>
          <p:spPr bwMode="auto">
            <a:xfrm>
              <a:off x="985" y="1226"/>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01" name="Rectangle 25"/>
            <p:cNvSpPr>
              <a:spLocks noChangeAspect="1" noChangeArrowheads="1"/>
            </p:cNvSpPr>
            <p:nvPr/>
          </p:nvSpPr>
          <p:spPr bwMode="auto">
            <a:xfrm>
              <a:off x="1321" y="1226"/>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02" name="Rectangle 26"/>
            <p:cNvSpPr>
              <a:spLocks noChangeAspect="1" noChangeArrowheads="1"/>
            </p:cNvSpPr>
            <p:nvPr/>
          </p:nvSpPr>
          <p:spPr bwMode="auto">
            <a:xfrm>
              <a:off x="1657" y="1226"/>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03" name="Rectangle 27"/>
            <p:cNvSpPr>
              <a:spLocks noChangeAspect="1" noChangeArrowheads="1"/>
            </p:cNvSpPr>
            <p:nvPr/>
          </p:nvSpPr>
          <p:spPr bwMode="auto">
            <a:xfrm>
              <a:off x="1824" y="1226"/>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04" name="Rectangle 28"/>
            <p:cNvSpPr>
              <a:spLocks noChangeAspect="1" noChangeArrowheads="1"/>
            </p:cNvSpPr>
            <p:nvPr/>
          </p:nvSpPr>
          <p:spPr bwMode="auto">
            <a:xfrm>
              <a:off x="2160" y="1393"/>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05" name="Rectangle 29"/>
            <p:cNvSpPr>
              <a:spLocks noChangeAspect="1" noChangeArrowheads="1"/>
            </p:cNvSpPr>
            <p:nvPr/>
          </p:nvSpPr>
          <p:spPr bwMode="auto">
            <a:xfrm>
              <a:off x="2496" y="1057"/>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06" name="Rectangle 30"/>
            <p:cNvSpPr>
              <a:spLocks noChangeAspect="1" noChangeArrowheads="1"/>
            </p:cNvSpPr>
            <p:nvPr/>
          </p:nvSpPr>
          <p:spPr bwMode="auto">
            <a:xfrm>
              <a:off x="1993" y="1226"/>
              <a:ext cx="174"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07" name="Rectangle 31"/>
            <p:cNvSpPr>
              <a:spLocks noChangeAspect="1" noChangeArrowheads="1"/>
            </p:cNvSpPr>
            <p:nvPr/>
          </p:nvSpPr>
          <p:spPr bwMode="auto">
            <a:xfrm>
              <a:off x="2329" y="1057"/>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08" name="Rectangle 32"/>
            <p:cNvSpPr>
              <a:spLocks noChangeAspect="1" noChangeArrowheads="1"/>
            </p:cNvSpPr>
            <p:nvPr/>
          </p:nvSpPr>
          <p:spPr bwMode="auto">
            <a:xfrm>
              <a:off x="2665" y="1057"/>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09" name="Rectangle 33"/>
            <p:cNvSpPr>
              <a:spLocks noChangeAspect="1" noChangeArrowheads="1"/>
            </p:cNvSpPr>
            <p:nvPr/>
          </p:nvSpPr>
          <p:spPr bwMode="auto">
            <a:xfrm>
              <a:off x="313" y="1898"/>
              <a:ext cx="167" cy="163"/>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10" name="Rectangle 34"/>
            <p:cNvSpPr>
              <a:spLocks noChangeAspect="1" noChangeArrowheads="1"/>
            </p:cNvSpPr>
            <p:nvPr/>
          </p:nvSpPr>
          <p:spPr bwMode="auto">
            <a:xfrm>
              <a:off x="480" y="1898"/>
              <a:ext cx="167" cy="163"/>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11" name="Rectangle 35"/>
            <p:cNvSpPr>
              <a:spLocks noChangeAspect="1" noChangeArrowheads="1"/>
            </p:cNvSpPr>
            <p:nvPr/>
          </p:nvSpPr>
          <p:spPr bwMode="auto">
            <a:xfrm>
              <a:off x="649" y="1898"/>
              <a:ext cx="174" cy="163"/>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12" name="Rectangle 36"/>
            <p:cNvSpPr>
              <a:spLocks noChangeAspect="1" noChangeArrowheads="1"/>
            </p:cNvSpPr>
            <p:nvPr/>
          </p:nvSpPr>
          <p:spPr bwMode="auto">
            <a:xfrm>
              <a:off x="824" y="1898"/>
              <a:ext cx="167" cy="163"/>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13" name="Rectangle 37"/>
            <p:cNvSpPr>
              <a:spLocks noChangeAspect="1" noChangeArrowheads="1"/>
            </p:cNvSpPr>
            <p:nvPr/>
          </p:nvSpPr>
          <p:spPr bwMode="auto">
            <a:xfrm>
              <a:off x="984" y="1898"/>
              <a:ext cx="167" cy="163"/>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14" name="Rectangle 38"/>
            <p:cNvSpPr>
              <a:spLocks noChangeAspect="1" noChangeArrowheads="1"/>
            </p:cNvSpPr>
            <p:nvPr/>
          </p:nvSpPr>
          <p:spPr bwMode="auto">
            <a:xfrm>
              <a:off x="1153" y="1898"/>
              <a:ext cx="167" cy="163"/>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15" name="Rectangle 39"/>
            <p:cNvSpPr>
              <a:spLocks noChangeAspect="1" noChangeArrowheads="1"/>
            </p:cNvSpPr>
            <p:nvPr/>
          </p:nvSpPr>
          <p:spPr bwMode="auto">
            <a:xfrm>
              <a:off x="1320" y="1898"/>
              <a:ext cx="167" cy="163"/>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16" name="Rectangle 40"/>
            <p:cNvSpPr>
              <a:spLocks noChangeAspect="1" noChangeArrowheads="1"/>
            </p:cNvSpPr>
            <p:nvPr/>
          </p:nvSpPr>
          <p:spPr bwMode="auto">
            <a:xfrm>
              <a:off x="1489" y="1898"/>
              <a:ext cx="167" cy="163"/>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17" name="Rectangle 41"/>
            <p:cNvSpPr>
              <a:spLocks noChangeAspect="1" noChangeArrowheads="1"/>
            </p:cNvSpPr>
            <p:nvPr/>
          </p:nvSpPr>
          <p:spPr bwMode="auto">
            <a:xfrm>
              <a:off x="1657" y="1898"/>
              <a:ext cx="167" cy="163"/>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18" name="Rectangle 42"/>
            <p:cNvSpPr>
              <a:spLocks noChangeAspect="1" noChangeArrowheads="1"/>
            </p:cNvSpPr>
            <p:nvPr/>
          </p:nvSpPr>
          <p:spPr bwMode="auto">
            <a:xfrm>
              <a:off x="2665" y="1898"/>
              <a:ext cx="167" cy="163"/>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19" name="Rectangle 43"/>
            <p:cNvSpPr>
              <a:spLocks noChangeAspect="1" noChangeArrowheads="1"/>
            </p:cNvSpPr>
            <p:nvPr/>
          </p:nvSpPr>
          <p:spPr bwMode="auto">
            <a:xfrm>
              <a:off x="1825" y="1898"/>
              <a:ext cx="167" cy="163"/>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20" name="Rectangle 44"/>
            <p:cNvSpPr>
              <a:spLocks noChangeAspect="1" noChangeArrowheads="1"/>
            </p:cNvSpPr>
            <p:nvPr/>
          </p:nvSpPr>
          <p:spPr bwMode="auto">
            <a:xfrm>
              <a:off x="1991" y="1898"/>
              <a:ext cx="167" cy="163"/>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21" name="Rectangle 45"/>
            <p:cNvSpPr>
              <a:spLocks noChangeAspect="1" noChangeArrowheads="1"/>
            </p:cNvSpPr>
            <p:nvPr/>
          </p:nvSpPr>
          <p:spPr bwMode="auto">
            <a:xfrm>
              <a:off x="2161" y="1898"/>
              <a:ext cx="167" cy="163"/>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22" name="Rectangle 46"/>
            <p:cNvSpPr>
              <a:spLocks noChangeAspect="1" noChangeArrowheads="1"/>
            </p:cNvSpPr>
            <p:nvPr/>
          </p:nvSpPr>
          <p:spPr bwMode="auto">
            <a:xfrm>
              <a:off x="2329" y="1898"/>
              <a:ext cx="167" cy="163"/>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23" name="Rectangle 47"/>
            <p:cNvSpPr>
              <a:spLocks noChangeAspect="1" noChangeArrowheads="1"/>
            </p:cNvSpPr>
            <p:nvPr/>
          </p:nvSpPr>
          <p:spPr bwMode="auto">
            <a:xfrm>
              <a:off x="2497" y="1898"/>
              <a:ext cx="167" cy="163"/>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24" name="Rectangle 48"/>
            <p:cNvSpPr>
              <a:spLocks noChangeAspect="1" noChangeArrowheads="1"/>
            </p:cNvSpPr>
            <p:nvPr/>
          </p:nvSpPr>
          <p:spPr bwMode="auto">
            <a:xfrm>
              <a:off x="480" y="1226"/>
              <a:ext cx="167" cy="167"/>
            </a:xfrm>
            <a:prstGeom prst="rect">
              <a:avLst/>
            </a:prstGeom>
            <a:solidFill>
              <a:srgbClr val="ABABAB"/>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25" name="Rectangle 49"/>
            <p:cNvSpPr>
              <a:spLocks noChangeAspect="1" noChangeArrowheads="1"/>
            </p:cNvSpPr>
            <p:nvPr/>
          </p:nvSpPr>
          <p:spPr bwMode="auto">
            <a:xfrm>
              <a:off x="313" y="1393"/>
              <a:ext cx="167" cy="167"/>
            </a:xfrm>
            <a:prstGeom prst="rect">
              <a:avLst/>
            </a:prstGeom>
            <a:solidFill>
              <a:srgbClr val="ABABAB"/>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26" name="Rectangle 50"/>
            <p:cNvSpPr>
              <a:spLocks noChangeAspect="1" noChangeArrowheads="1"/>
            </p:cNvSpPr>
            <p:nvPr/>
          </p:nvSpPr>
          <p:spPr bwMode="auto">
            <a:xfrm>
              <a:off x="144" y="1562"/>
              <a:ext cx="167" cy="167"/>
            </a:xfrm>
            <a:prstGeom prst="rect">
              <a:avLst/>
            </a:prstGeom>
            <a:solidFill>
              <a:srgbClr val="ABABAB"/>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27" name="Rectangle 51"/>
            <p:cNvSpPr>
              <a:spLocks noChangeAspect="1" noChangeArrowheads="1"/>
            </p:cNvSpPr>
            <p:nvPr/>
          </p:nvSpPr>
          <p:spPr bwMode="auto">
            <a:xfrm>
              <a:off x="2496" y="1562"/>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28" name="Rectangle 52"/>
            <p:cNvSpPr>
              <a:spLocks noChangeAspect="1" noChangeArrowheads="1"/>
            </p:cNvSpPr>
            <p:nvPr/>
          </p:nvSpPr>
          <p:spPr bwMode="auto">
            <a:xfrm>
              <a:off x="816" y="1057"/>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29" name="Rectangle 53"/>
            <p:cNvSpPr>
              <a:spLocks noChangeAspect="1" noChangeArrowheads="1"/>
            </p:cNvSpPr>
            <p:nvPr/>
          </p:nvSpPr>
          <p:spPr bwMode="auto">
            <a:xfrm>
              <a:off x="985" y="1057"/>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30" name="Rectangle 54"/>
            <p:cNvSpPr>
              <a:spLocks noChangeAspect="1" noChangeArrowheads="1"/>
            </p:cNvSpPr>
            <p:nvPr/>
          </p:nvSpPr>
          <p:spPr bwMode="auto">
            <a:xfrm>
              <a:off x="1152" y="1057"/>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31" name="Rectangle 55"/>
            <p:cNvSpPr>
              <a:spLocks noChangeAspect="1" noChangeArrowheads="1"/>
            </p:cNvSpPr>
            <p:nvPr/>
          </p:nvSpPr>
          <p:spPr bwMode="auto">
            <a:xfrm>
              <a:off x="1321" y="1057"/>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32" name="Rectangle 56"/>
            <p:cNvSpPr>
              <a:spLocks noChangeAspect="1" noChangeArrowheads="1"/>
            </p:cNvSpPr>
            <p:nvPr/>
          </p:nvSpPr>
          <p:spPr bwMode="auto">
            <a:xfrm>
              <a:off x="1488" y="1057"/>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33" name="Rectangle 57"/>
            <p:cNvSpPr>
              <a:spLocks noChangeAspect="1" noChangeArrowheads="1"/>
            </p:cNvSpPr>
            <p:nvPr/>
          </p:nvSpPr>
          <p:spPr bwMode="auto">
            <a:xfrm>
              <a:off x="1657" y="1057"/>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34" name="Rectangle 58"/>
            <p:cNvSpPr>
              <a:spLocks noChangeAspect="1" noChangeArrowheads="1"/>
            </p:cNvSpPr>
            <p:nvPr/>
          </p:nvSpPr>
          <p:spPr bwMode="auto">
            <a:xfrm>
              <a:off x="1824" y="1057"/>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35" name="Rectangle 59"/>
            <p:cNvSpPr>
              <a:spLocks noChangeAspect="1" noChangeArrowheads="1"/>
            </p:cNvSpPr>
            <p:nvPr/>
          </p:nvSpPr>
          <p:spPr bwMode="auto">
            <a:xfrm>
              <a:off x="1993" y="1057"/>
              <a:ext cx="174"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36" name="Rectangle 60"/>
            <p:cNvSpPr>
              <a:spLocks noChangeAspect="1" noChangeArrowheads="1"/>
            </p:cNvSpPr>
            <p:nvPr/>
          </p:nvSpPr>
          <p:spPr bwMode="auto">
            <a:xfrm>
              <a:off x="2329" y="1393"/>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37" name="Rectangle 61"/>
            <p:cNvSpPr>
              <a:spLocks noChangeAspect="1" noChangeArrowheads="1"/>
            </p:cNvSpPr>
            <p:nvPr/>
          </p:nvSpPr>
          <p:spPr bwMode="auto">
            <a:xfrm>
              <a:off x="649" y="1226"/>
              <a:ext cx="174"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38" name="Rectangle 62"/>
            <p:cNvSpPr>
              <a:spLocks noChangeAspect="1" noChangeArrowheads="1"/>
            </p:cNvSpPr>
            <p:nvPr/>
          </p:nvSpPr>
          <p:spPr bwMode="auto">
            <a:xfrm>
              <a:off x="480" y="1393"/>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39" name="Rectangle 63"/>
            <p:cNvSpPr>
              <a:spLocks noChangeAspect="1" noChangeArrowheads="1"/>
            </p:cNvSpPr>
            <p:nvPr/>
          </p:nvSpPr>
          <p:spPr bwMode="auto">
            <a:xfrm>
              <a:off x="313" y="1562"/>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40" name="Rectangle 64"/>
            <p:cNvSpPr>
              <a:spLocks noChangeAspect="1" noChangeArrowheads="1"/>
            </p:cNvSpPr>
            <p:nvPr/>
          </p:nvSpPr>
          <p:spPr bwMode="auto">
            <a:xfrm>
              <a:off x="2329" y="1226"/>
              <a:ext cx="167" cy="167"/>
            </a:xfrm>
            <a:prstGeom prst="rect">
              <a:avLst/>
            </a:prstGeom>
            <a:solidFill>
              <a:srgbClr val="ABABAB"/>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41" name="Rectangle 65"/>
            <p:cNvSpPr>
              <a:spLocks noChangeAspect="1" noChangeArrowheads="1"/>
            </p:cNvSpPr>
            <p:nvPr/>
          </p:nvSpPr>
          <p:spPr bwMode="auto">
            <a:xfrm>
              <a:off x="2496" y="1393"/>
              <a:ext cx="167" cy="167"/>
            </a:xfrm>
            <a:prstGeom prst="rect">
              <a:avLst/>
            </a:prstGeom>
            <a:solidFill>
              <a:srgbClr val="ABABAB"/>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42" name="Rectangle 66"/>
            <p:cNvSpPr>
              <a:spLocks noChangeAspect="1" noChangeArrowheads="1"/>
            </p:cNvSpPr>
            <p:nvPr/>
          </p:nvSpPr>
          <p:spPr bwMode="auto">
            <a:xfrm>
              <a:off x="2665" y="1562"/>
              <a:ext cx="167" cy="167"/>
            </a:xfrm>
            <a:prstGeom prst="rect">
              <a:avLst/>
            </a:prstGeom>
            <a:solidFill>
              <a:srgbClr val="ABABAB"/>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43" name="Rectangle 67"/>
            <p:cNvSpPr>
              <a:spLocks noChangeAspect="1" noChangeArrowheads="1"/>
            </p:cNvSpPr>
            <p:nvPr/>
          </p:nvSpPr>
          <p:spPr bwMode="auto">
            <a:xfrm>
              <a:off x="2665" y="1393"/>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44" name="Rectangle 68"/>
            <p:cNvSpPr>
              <a:spLocks noChangeAspect="1" noChangeArrowheads="1"/>
            </p:cNvSpPr>
            <p:nvPr/>
          </p:nvSpPr>
          <p:spPr bwMode="auto">
            <a:xfrm>
              <a:off x="2665" y="1729"/>
              <a:ext cx="167" cy="167"/>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45" name="Rectangle 69"/>
            <p:cNvSpPr>
              <a:spLocks noChangeAspect="1" noChangeArrowheads="1"/>
            </p:cNvSpPr>
            <p:nvPr/>
          </p:nvSpPr>
          <p:spPr bwMode="auto">
            <a:xfrm>
              <a:off x="816" y="1393"/>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46" name="Rectangle 70"/>
            <p:cNvSpPr>
              <a:spLocks noChangeAspect="1" noChangeArrowheads="1"/>
            </p:cNvSpPr>
            <p:nvPr/>
          </p:nvSpPr>
          <p:spPr bwMode="auto">
            <a:xfrm>
              <a:off x="1152" y="1393"/>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47" name="Rectangle 71"/>
            <p:cNvSpPr>
              <a:spLocks noChangeAspect="1" noChangeArrowheads="1"/>
            </p:cNvSpPr>
            <p:nvPr/>
          </p:nvSpPr>
          <p:spPr bwMode="auto">
            <a:xfrm>
              <a:off x="1488" y="1393"/>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48" name="Rectangle 72"/>
            <p:cNvSpPr>
              <a:spLocks noChangeAspect="1" noChangeArrowheads="1"/>
            </p:cNvSpPr>
            <p:nvPr/>
          </p:nvSpPr>
          <p:spPr bwMode="auto">
            <a:xfrm>
              <a:off x="985" y="1393"/>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49" name="Rectangle 73"/>
            <p:cNvSpPr>
              <a:spLocks noChangeAspect="1" noChangeArrowheads="1"/>
            </p:cNvSpPr>
            <p:nvPr/>
          </p:nvSpPr>
          <p:spPr bwMode="auto">
            <a:xfrm>
              <a:off x="1321" y="1393"/>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50" name="Rectangle 74"/>
            <p:cNvSpPr>
              <a:spLocks noChangeAspect="1" noChangeArrowheads="1"/>
            </p:cNvSpPr>
            <p:nvPr/>
          </p:nvSpPr>
          <p:spPr bwMode="auto">
            <a:xfrm>
              <a:off x="1657" y="1393"/>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51" name="Rectangle 75"/>
            <p:cNvSpPr>
              <a:spLocks noChangeAspect="1" noChangeArrowheads="1"/>
            </p:cNvSpPr>
            <p:nvPr/>
          </p:nvSpPr>
          <p:spPr bwMode="auto">
            <a:xfrm>
              <a:off x="1824" y="1393"/>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52" name="Rectangle 76"/>
            <p:cNvSpPr>
              <a:spLocks noChangeAspect="1" noChangeArrowheads="1"/>
            </p:cNvSpPr>
            <p:nvPr/>
          </p:nvSpPr>
          <p:spPr bwMode="auto">
            <a:xfrm>
              <a:off x="1993" y="1393"/>
              <a:ext cx="174"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53" name="Rectangle 77"/>
            <p:cNvSpPr>
              <a:spLocks noChangeAspect="1" noChangeArrowheads="1"/>
            </p:cNvSpPr>
            <p:nvPr/>
          </p:nvSpPr>
          <p:spPr bwMode="auto">
            <a:xfrm>
              <a:off x="649" y="1393"/>
              <a:ext cx="174"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54" name="Rectangle 78"/>
            <p:cNvSpPr>
              <a:spLocks noChangeAspect="1" noChangeArrowheads="1"/>
            </p:cNvSpPr>
            <p:nvPr/>
          </p:nvSpPr>
          <p:spPr bwMode="auto">
            <a:xfrm>
              <a:off x="1993" y="1562"/>
              <a:ext cx="174"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55" name="Rectangle 79"/>
            <p:cNvSpPr>
              <a:spLocks noChangeAspect="1" noChangeArrowheads="1"/>
            </p:cNvSpPr>
            <p:nvPr/>
          </p:nvSpPr>
          <p:spPr bwMode="auto">
            <a:xfrm>
              <a:off x="649" y="1562"/>
              <a:ext cx="174"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56" name="Rectangle 80"/>
            <p:cNvSpPr>
              <a:spLocks noChangeAspect="1" noChangeArrowheads="1"/>
            </p:cNvSpPr>
            <p:nvPr/>
          </p:nvSpPr>
          <p:spPr bwMode="auto">
            <a:xfrm>
              <a:off x="985" y="1562"/>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57" name="Rectangle 81"/>
            <p:cNvSpPr>
              <a:spLocks noChangeAspect="1" noChangeArrowheads="1"/>
            </p:cNvSpPr>
            <p:nvPr/>
          </p:nvSpPr>
          <p:spPr bwMode="auto">
            <a:xfrm>
              <a:off x="1319" y="1562"/>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58" name="Rectangle 82"/>
            <p:cNvSpPr>
              <a:spLocks noChangeAspect="1" noChangeArrowheads="1"/>
            </p:cNvSpPr>
            <p:nvPr/>
          </p:nvSpPr>
          <p:spPr bwMode="auto">
            <a:xfrm>
              <a:off x="816" y="1562"/>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59" name="Rectangle 83"/>
            <p:cNvSpPr>
              <a:spLocks noChangeAspect="1" noChangeArrowheads="1"/>
            </p:cNvSpPr>
            <p:nvPr/>
          </p:nvSpPr>
          <p:spPr bwMode="auto">
            <a:xfrm>
              <a:off x="1152" y="1562"/>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60" name="Rectangle 84"/>
            <p:cNvSpPr>
              <a:spLocks noChangeAspect="1" noChangeArrowheads="1"/>
            </p:cNvSpPr>
            <p:nvPr/>
          </p:nvSpPr>
          <p:spPr bwMode="auto">
            <a:xfrm>
              <a:off x="1488" y="1562"/>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61" name="Rectangle 85"/>
            <p:cNvSpPr>
              <a:spLocks noChangeAspect="1" noChangeArrowheads="1"/>
            </p:cNvSpPr>
            <p:nvPr/>
          </p:nvSpPr>
          <p:spPr bwMode="auto">
            <a:xfrm>
              <a:off x="1655" y="1562"/>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62" name="Rectangle 86"/>
            <p:cNvSpPr>
              <a:spLocks noChangeAspect="1" noChangeArrowheads="1"/>
            </p:cNvSpPr>
            <p:nvPr/>
          </p:nvSpPr>
          <p:spPr bwMode="auto">
            <a:xfrm>
              <a:off x="1824" y="1562"/>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63" name="Rectangle 87"/>
            <p:cNvSpPr>
              <a:spLocks noChangeAspect="1" noChangeArrowheads="1"/>
            </p:cNvSpPr>
            <p:nvPr/>
          </p:nvSpPr>
          <p:spPr bwMode="auto">
            <a:xfrm>
              <a:off x="480" y="1562"/>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64" name="Rectangle 88"/>
            <p:cNvSpPr>
              <a:spLocks noChangeAspect="1" noChangeArrowheads="1"/>
            </p:cNvSpPr>
            <p:nvPr/>
          </p:nvSpPr>
          <p:spPr bwMode="auto">
            <a:xfrm>
              <a:off x="1657" y="1729"/>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65" name="Rectangle 89"/>
            <p:cNvSpPr>
              <a:spLocks noChangeAspect="1" noChangeArrowheads="1"/>
            </p:cNvSpPr>
            <p:nvPr/>
          </p:nvSpPr>
          <p:spPr bwMode="auto">
            <a:xfrm>
              <a:off x="481" y="1729"/>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66" name="Rectangle 90"/>
            <p:cNvSpPr>
              <a:spLocks noChangeAspect="1" noChangeArrowheads="1"/>
            </p:cNvSpPr>
            <p:nvPr/>
          </p:nvSpPr>
          <p:spPr bwMode="auto">
            <a:xfrm>
              <a:off x="2160" y="1562"/>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67" name="Rectangle 91"/>
            <p:cNvSpPr>
              <a:spLocks noChangeAspect="1" noChangeArrowheads="1"/>
            </p:cNvSpPr>
            <p:nvPr/>
          </p:nvSpPr>
          <p:spPr bwMode="auto">
            <a:xfrm>
              <a:off x="985" y="1729"/>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68" name="Rectangle 92"/>
            <p:cNvSpPr>
              <a:spLocks noChangeAspect="1" noChangeArrowheads="1"/>
            </p:cNvSpPr>
            <p:nvPr/>
          </p:nvSpPr>
          <p:spPr bwMode="auto">
            <a:xfrm>
              <a:off x="649" y="1729"/>
              <a:ext cx="174"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69" name="Rectangle 93"/>
            <p:cNvSpPr>
              <a:spLocks noChangeAspect="1" noChangeArrowheads="1"/>
            </p:cNvSpPr>
            <p:nvPr/>
          </p:nvSpPr>
          <p:spPr bwMode="auto">
            <a:xfrm>
              <a:off x="816" y="1729"/>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70" name="Rectangle 94"/>
            <p:cNvSpPr>
              <a:spLocks noChangeAspect="1" noChangeArrowheads="1"/>
            </p:cNvSpPr>
            <p:nvPr/>
          </p:nvSpPr>
          <p:spPr bwMode="auto">
            <a:xfrm>
              <a:off x="1152" y="1729"/>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71" name="Rectangle 95"/>
            <p:cNvSpPr>
              <a:spLocks noChangeAspect="1" noChangeArrowheads="1"/>
            </p:cNvSpPr>
            <p:nvPr/>
          </p:nvSpPr>
          <p:spPr bwMode="auto">
            <a:xfrm>
              <a:off x="1321" y="1729"/>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72" name="Rectangle 96"/>
            <p:cNvSpPr>
              <a:spLocks noChangeAspect="1" noChangeArrowheads="1"/>
            </p:cNvSpPr>
            <p:nvPr/>
          </p:nvSpPr>
          <p:spPr bwMode="auto">
            <a:xfrm>
              <a:off x="1488" y="1729"/>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73" name="Rectangle 97"/>
            <p:cNvSpPr>
              <a:spLocks noChangeAspect="1" noChangeArrowheads="1"/>
            </p:cNvSpPr>
            <p:nvPr/>
          </p:nvSpPr>
          <p:spPr bwMode="auto">
            <a:xfrm>
              <a:off x="312" y="1729"/>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74" name="Rectangle 98"/>
            <p:cNvSpPr>
              <a:spLocks noChangeAspect="1" noChangeArrowheads="1"/>
            </p:cNvSpPr>
            <p:nvPr/>
          </p:nvSpPr>
          <p:spPr bwMode="auto">
            <a:xfrm>
              <a:off x="2329" y="1562"/>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75" name="Rectangle 99"/>
            <p:cNvSpPr>
              <a:spLocks noChangeAspect="1" noChangeArrowheads="1"/>
            </p:cNvSpPr>
            <p:nvPr/>
          </p:nvSpPr>
          <p:spPr bwMode="auto">
            <a:xfrm>
              <a:off x="2162" y="1729"/>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76" name="Rectangle 100"/>
            <p:cNvSpPr>
              <a:spLocks noChangeAspect="1" noChangeArrowheads="1"/>
            </p:cNvSpPr>
            <p:nvPr/>
          </p:nvSpPr>
          <p:spPr bwMode="auto">
            <a:xfrm>
              <a:off x="1824" y="1729"/>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77" name="Rectangle 101"/>
            <p:cNvSpPr>
              <a:spLocks noChangeAspect="1" noChangeArrowheads="1"/>
            </p:cNvSpPr>
            <p:nvPr/>
          </p:nvSpPr>
          <p:spPr bwMode="auto">
            <a:xfrm>
              <a:off x="1993" y="1729"/>
              <a:ext cx="174"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78" name="Rectangle 102"/>
            <p:cNvSpPr>
              <a:spLocks noChangeAspect="1" noChangeArrowheads="1"/>
            </p:cNvSpPr>
            <p:nvPr/>
          </p:nvSpPr>
          <p:spPr bwMode="auto">
            <a:xfrm>
              <a:off x="2329" y="1729"/>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79" name="Rectangle 103"/>
            <p:cNvSpPr>
              <a:spLocks noChangeAspect="1" noChangeArrowheads="1"/>
            </p:cNvSpPr>
            <p:nvPr/>
          </p:nvSpPr>
          <p:spPr bwMode="auto">
            <a:xfrm>
              <a:off x="2498" y="1729"/>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80" name="Rectangle 104"/>
            <p:cNvSpPr>
              <a:spLocks noChangeAspect="1" noChangeArrowheads="1"/>
            </p:cNvSpPr>
            <p:nvPr/>
          </p:nvSpPr>
          <p:spPr bwMode="auto">
            <a:xfrm>
              <a:off x="1152" y="2065"/>
              <a:ext cx="167" cy="167"/>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81" name="Rectangle 105"/>
            <p:cNvSpPr>
              <a:spLocks noChangeAspect="1" noChangeArrowheads="1"/>
            </p:cNvSpPr>
            <p:nvPr/>
          </p:nvSpPr>
          <p:spPr bwMode="auto">
            <a:xfrm>
              <a:off x="1319" y="2065"/>
              <a:ext cx="167" cy="167"/>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82" name="Rectangle 106"/>
            <p:cNvSpPr>
              <a:spLocks noChangeAspect="1" noChangeArrowheads="1"/>
            </p:cNvSpPr>
            <p:nvPr/>
          </p:nvSpPr>
          <p:spPr bwMode="auto">
            <a:xfrm>
              <a:off x="1488" y="2065"/>
              <a:ext cx="167" cy="167"/>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83" name="Rectangle 107"/>
            <p:cNvSpPr>
              <a:spLocks noChangeAspect="1" noChangeArrowheads="1"/>
            </p:cNvSpPr>
            <p:nvPr/>
          </p:nvSpPr>
          <p:spPr bwMode="auto">
            <a:xfrm>
              <a:off x="1656" y="2065"/>
              <a:ext cx="167" cy="167"/>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84" name="Rectangle 108"/>
            <p:cNvSpPr>
              <a:spLocks noChangeAspect="1" noChangeArrowheads="1"/>
            </p:cNvSpPr>
            <p:nvPr/>
          </p:nvSpPr>
          <p:spPr bwMode="auto">
            <a:xfrm>
              <a:off x="480" y="2065"/>
              <a:ext cx="167" cy="167"/>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85" name="Rectangle 109"/>
            <p:cNvSpPr>
              <a:spLocks noChangeAspect="1" noChangeArrowheads="1"/>
            </p:cNvSpPr>
            <p:nvPr/>
          </p:nvSpPr>
          <p:spPr bwMode="auto">
            <a:xfrm>
              <a:off x="649" y="2065"/>
              <a:ext cx="174" cy="167"/>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86" name="Rectangle 110"/>
            <p:cNvSpPr>
              <a:spLocks noChangeAspect="1" noChangeArrowheads="1"/>
            </p:cNvSpPr>
            <p:nvPr/>
          </p:nvSpPr>
          <p:spPr bwMode="auto">
            <a:xfrm>
              <a:off x="816" y="2234"/>
              <a:ext cx="167" cy="167"/>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87" name="Rectangle 111"/>
            <p:cNvSpPr>
              <a:spLocks noChangeAspect="1" noChangeArrowheads="1"/>
            </p:cNvSpPr>
            <p:nvPr/>
          </p:nvSpPr>
          <p:spPr bwMode="auto">
            <a:xfrm>
              <a:off x="984" y="2234"/>
              <a:ext cx="167" cy="167"/>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88" name="Rectangle 112"/>
            <p:cNvSpPr>
              <a:spLocks noChangeAspect="1" noChangeArrowheads="1"/>
            </p:cNvSpPr>
            <p:nvPr/>
          </p:nvSpPr>
          <p:spPr bwMode="auto">
            <a:xfrm>
              <a:off x="1824" y="2233"/>
              <a:ext cx="167" cy="167"/>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89" name="Rectangle 113"/>
            <p:cNvSpPr>
              <a:spLocks noChangeAspect="1" noChangeArrowheads="1"/>
            </p:cNvSpPr>
            <p:nvPr/>
          </p:nvSpPr>
          <p:spPr bwMode="auto">
            <a:xfrm>
              <a:off x="1991" y="2233"/>
              <a:ext cx="167" cy="167"/>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90" name="Rectangle 114"/>
            <p:cNvSpPr>
              <a:spLocks noChangeAspect="1" noChangeArrowheads="1"/>
            </p:cNvSpPr>
            <p:nvPr/>
          </p:nvSpPr>
          <p:spPr bwMode="auto">
            <a:xfrm>
              <a:off x="2160" y="2065"/>
              <a:ext cx="167" cy="167"/>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91" name="Rectangle 115"/>
            <p:cNvSpPr>
              <a:spLocks noChangeAspect="1" noChangeArrowheads="1"/>
            </p:cNvSpPr>
            <p:nvPr/>
          </p:nvSpPr>
          <p:spPr bwMode="auto">
            <a:xfrm>
              <a:off x="2328" y="2065"/>
              <a:ext cx="167" cy="167"/>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92" name="Rectangle 116"/>
            <p:cNvSpPr>
              <a:spLocks noChangeAspect="1" noChangeArrowheads="1"/>
            </p:cNvSpPr>
            <p:nvPr/>
          </p:nvSpPr>
          <p:spPr bwMode="auto">
            <a:xfrm>
              <a:off x="2665" y="2234"/>
              <a:ext cx="167" cy="167"/>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93" name="Rectangle 117"/>
            <p:cNvSpPr>
              <a:spLocks noChangeAspect="1" noChangeArrowheads="1"/>
            </p:cNvSpPr>
            <p:nvPr/>
          </p:nvSpPr>
          <p:spPr bwMode="auto">
            <a:xfrm>
              <a:off x="2665" y="2401"/>
              <a:ext cx="167" cy="167"/>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94" name="Rectangle 118"/>
            <p:cNvSpPr>
              <a:spLocks noChangeAspect="1" noChangeArrowheads="1"/>
            </p:cNvSpPr>
            <p:nvPr/>
          </p:nvSpPr>
          <p:spPr bwMode="auto">
            <a:xfrm>
              <a:off x="2665" y="2570"/>
              <a:ext cx="167" cy="167"/>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95" name="Rectangle 119"/>
            <p:cNvSpPr>
              <a:spLocks noChangeAspect="1" noChangeArrowheads="1"/>
            </p:cNvSpPr>
            <p:nvPr/>
          </p:nvSpPr>
          <p:spPr bwMode="auto">
            <a:xfrm>
              <a:off x="816" y="2571"/>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96" name="Rectangle 120"/>
            <p:cNvSpPr>
              <a:spLocks noChangeAspect="1" noChangeArrowheads="1"/>
            </p:cNvSpPr>
            <p:nvPr/>
          </p:nvSpPr>
          <p:spPr bwMode="auto">
            <a:xfrm>
              <a:off x="1152" y="2571"/>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97" name="Rectangle 121"/>
            <p:cNvSpPr>
              <a:spLocks noChangeAspect="1" noChangeArrowheads="1"/>
            </p:cNvSpPr>
            <p:nvPr/>
          </p:nvSpPr>
          <p:spPr bwMode="auto">
            <a:xfrm>
              <a:off x="1488" y="2571"/>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98" name="Rectangle 122"/>
            <p:cNvSpPr>
              <a:spLocks noChangeAspect="1" noChangeArrowheads="1"/>
            </p:cNvSpPr>
            <p:nvPr/>
          </p:nvSpPr>
          <p:spPr bwMode="auto">
            <a:xfrm>
              <a:off x="985" y="2571"/>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299" name="Rectangle 123"/>
            <p:cNvSpPr>
              <a:spLocks noChangeAspect="1" noChangeArrowheads="1"/>
            </p:cNvSpPr>
            <p:nvPr/>
          </p:nvSpPr>
          <p:spPr bwMode="auto">
            <a:xfrm>
              <a:off x="1321" y="2571"/>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00" name="Rectangle 124"/>
            <p:cNvSpPr>
              <a:spLocks noChangeAspect="1" noChangeArrowheads="1"/>
            </p:cNvSpPr>
            <p:nvPr/>
          </p:nvSpPr>
          <p:spPr bwMode="auto">
            <a:xfrm>
              <a:off x="1657" y="2571"/>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01" name="Rectangle 125"/>
            <p:cNvSpPr>
              <a:spLocks noChangeAspect="1" noChangeArrowheads="1"/>
            </p:cNvSpPr>
            <p:nvPr/>
          </p:nvSpPr>
          <p:spPr bwMode="auto">
            <a:xfrm>
              <a:off x="1824" y="2571"/>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02" name="Rectangle 126"/>
            <p:cNvSpPr>
              <a:spLocks noChangeAspect="1" noChangeArrowheads="1"/>
            </p:cNvSpPr>
            <p:nvPr/>
          </p:nvSpPr>
          <p:spPr bwMode="auto">
            <a:xfrm>
              <a:off x="1993" y="2571"/>
              <a:ext cx="174"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03" name="Rectangle 127"/>
            <p:cNvSpPr>
              <a:spLocks noChangeAspect="1" noChangeArrowheads="1"/>
            </p:cNvSpPr>
            <p:nvPr/>
          </p:nvSpPr>
          <p:spPr bwMode="auto">
            <a:xfrm>
              <a:off x="2160" y="3073"/>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04" name="Rectangle 128"/>
            <p:cNvSpPr>
              <a:spLocks noChangeAspect="1" noChangeArrowheads="1"/>
            </p:cNvSpPr>
            <p:nvPr/>
          </p:nvSpPr>
          <p:spPr bwMode="auto">
            <a:xfrm>
              <a:off x="2329" y="2906"/>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05" name="Rectangle 129"/>
            <p:cNvSpPr>
              <a:spLocks noChangeAspect="1" noChangeArrowheads="1"/>
            </p:cNvSpPr>
            <p:nvPr/>
          </p:nvSpPr>
          <p:spPr bwMode="auto">
            <a:xfrm>
              <a:off x="2496" y="2737"/>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06" name="Rectangle 130"/>
            <p:cNvSpPr>
              <a:spLocks noChangeAspect="1" noChangeArrowheads="1"/>
            </p:cNvSpPr>
            <p:nvPr/>
          </p:nvSpPr>
          <p:spPr bwMode="auto">
            <a:xfrm>
              <a:off x="816" y="3242"/>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07" name="Rectangle 131"/>
            <p:cNvSpPr>
              <a:spLocks noChangeAspect="1" noChangeArrowheads="1"/>
            </p:cNvSpPr>
            <p:nvPr/>
          </p:nvSpPr>
          <p:spPr bwMode="auto">
            <a:xfrm>
              <a:off x="649" y="3073"/>
              <a:ext cx="174"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08" name="Rectangle 132"/>
            <p:cNvSpPr>
              <a:spLocks noChangeAspect="1" noChangeArrowheads="1"/>
            </p:cNvSpPr>
            <p:nvPr/>
          </p:nvSpPr>
          <p:spPr bwMode="auto">
            <a:xfrm>
              <a:off x="480" y="2906"/>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09" name="Rectangle 133"/>
            <p:cNvSpPr>
              <a:spLocks noChangeAspect="1" noChangeArrowheads="1"/>
            </p:cNvSpPr>
            <p:nvPr/>
          </p:nvSpPr>
          <p:spPr bwMode="auto">
            <a:xfrm>
              <a:off x="313" y="2737"/>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10" name="Rectangle 134"/>
            <p:cNvSpPr>
              <a:spLocks noChangeAspect="1" noChangeArrowheads="1"/>
            </p:cNvSpPr>
            <p:nvPr/>
          </p:nvSpPr>
          <p:spPr bwMode="auto">
            <a:xfrm>
              <a:off x="816" y="2738"/>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11" name="Rectangle 135"/>
            <p:cNvSpPr>
              <a:spLocks noChangeAspect="1" noChangeArrowheads="1"/>
            </p:cNvSpPr>
            <p:nvPr/>
          </p:nvSpPr>
          <p:spPr bwMode="auto">
            <a:xfrm>
              <a:off x="1152" y="2738"/>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12" name="Rectangle 136"/>
            <p:cNvSpPr>
              <a:spLocks noChangeAspect="1" noChangeArrowheads="1"/>
            </p:cNvSpPr>
            <p:nvPr/>
          </p:nvSpPr>
          <p:spPr bwMode="auto">
            <a:xfrm>
              <a:off x="1488" y="2738"/>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13" name="Rectangle 137"/>
            <p:cNvSpPr>
              <a:spLocks noChangeAspect="1" noChangeArrowheads="1"/>
            </p:cNvSpPr>
            <p:nvPr/>
          </p:nvSpPr>
          <p:spPr bwMode="auto">
            <a:xfrm>
              <a:off x="985" y="2738"/>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14" name="Rectangle 138"/>
            <p:cNvSpPr>
              <a:spLocks noChangeAspect="1" noChangeArrowheads="1"/>
            </p:cNvSpPr>
            <p:nvPr/>
          </p:nvSpPr>
          <p:spPr bwMode="auto">
            <a:xfrm>
              <a:off x="1321" y="2738"/>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15" name="Rectangle 139"/>
            <p:cNvSpPr>
              <a:spLocks noChangeAspect="1" noChangeArrowheads="1"/>
            </p:cNvSpPr>
            <p:nvPr/>
          </p:nvSpPr>
          <p:spPr bwMode="auto">
            <a:xfrm>
              <a:off x="1657" y="2738"/>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16" name="Rectangle 140"/>
            <p:cNvSpPr>
              <a:spLocks noChangeAspect="1" noChangeArrowheads="1"/>
            </p:cNvSpPr>
            <p:nvPr/>
          </p:nvSpPr>
          <p:spPr bwMode="auto">
            <a:xfrm>
              <a:off x="1824" y="2738"/>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17" name="Rectangle 141"/>
            <p:cNvSpPr>
              <a:spLocks noChangeAspect="1" noChangeArrowheads="1"/>
            </p:cNvSpPr>
            <p:nvPr/>
          </p:nvSpPr>
          <p:spPr bwMode="auto">
            <a:xfrm>
              <a:off x="1993" y="2738"/>
              <a:ext cx="174"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18" name="Rectangle 142"/>
            <p:cNvSpPr>
              <a:spLocks noChangeAspect="1" noChangeArrowheads="1"/>
            </p:cNvSpPr>
            <p:nvPr/>
          </p:nvSpPr>
          <p:spPr bwMode="auto">
            <a:xfrm>
              <a:off x="1993" y="2907"/>
              <a:ext cx="174"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19" name="Rectangle 143"/>
            <p:cNvSpPr>
              <a:spLocks noChangeAspect="1" noChangeArrowheads="1"/>
            </p:cNvSpPr>
            <p:nvPr/>
          </p:nvSpPr>
          <p:spPr bwMode="auto">
            <a:xfrm>
              <a:off x="983" y="2907"/>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20" name="Rectangle 144"/>
            <p:cNvSpPr>
              <a:spLocks noChangeAspect="1" noChangeArrowheads="1"/>
            </p:cNvSpPr>
            <p:nvPr/>
          </p:nvSpPr>
          <p:spPr bwMode="auto">
            <a:xfrm>
              <a:off x="1319" y="2907"/>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21" name="Rectangle 145"/>
            <p:cNvSpPr>
              <a:spLocks noChangeAspect="1" noChangeArrowheads="1"/>
            </p:cNvSpPr>
            <p:nvPr/>
          </p:nvSpPr>
          <p:spPr bwMode="auto">
            <a:xfrm>
              <a:off x="816" y="2907"/>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22" name="Rectangle 146"/>
            <p:cNvSpPr>
              <a:spLocks noChangeAspect="1" noChangeArrowheads="1"/>
            </p:cNvSpPr>
            <p:nvPr/>
          </p:nvSpPr>
          <p:spPr bwMode="auto">
            <a:xfrm>
              <a:off x="1152" y="2907"/>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23" name="Rectangle 147"/>
            <p:cNvSpPr>
              <a:spLocks noChangeAspect="1" noChangeArrowheads="1"/>
            </p:cNvSpPr>
            <p:nvPr/>
          </p:nvSpPr>
          <p:spPr bwMode="auto">
            <a:xfrm>
              <a:off x="1488" y="2907"/>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24" name="Rectangle 148"/>
            <p:cNvSpPr>
              <a:spLocks noChangeAspect="1" noChangeArrowheads="1"/>
            </p:cNvSpPr>
            <p:nvPr/>
          </p:nvSpPr>
          <p:spPr bwMode="auto">
            <a:xfrm>
              <a:off x="1655" y="2907"/>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25" name="Rectangle 149"/>
            <p:cNvSpPr>
              <a:spLocks noChangeAspect="1" noChangeArrowheads="1"/>
            </p:cNvSpPr>
            <p:nvPr/>
          </p:nvSpPr>
          <p:spPr bwMode="auto">
            <a:xfrm>
              <a:off x="1824" y="2907"/>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26" name="Rectangle 150"/>
            <p:cNvSpPr>
              <a:spLocks noChangeAspect="1" noChangeArrowheads="1"/>
            </p:cNvSpPr>
            <p:nvPr/>
          </p:nvSpPr>
          <p:spPr bwMode="auto">
            <a:xfrm>
              <a:off x="1657" y="3074"/>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27" name="Rectangle 151"/>
            <p:cNvSpPr>
              <a:spLocks noChangeAspect="1" noChangeArrowheads="1"/>
            </p:cNvSpPr>
            <p:nvPr/>
          </p:nvSpPr>
          <p:spPr bwMode="auto">
            <a:xfrm>
              <a:off x="985" y="3074"/>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28" name="Rectangle 152"/>
            <p:cNvSpPr>
              <a:spLocks noChangeAspect="1" noChangeArrowheads="1"/>
            </p:cNvSpPr>
            <p:nvPr/>
          </p:nvSpPr>
          <p:spPr bwMode="auto">
            <a:xfrm>
              <a:off x="816" y="3074"/>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29" name="Rectangle 153"/>
            <p:cNvSpPr>
              <a:spLocks noChangeAspect="1" noChangeArrowheads="1"/>
            </p:cNvSpPr>
            <p:nvPr/>
          </p:nvSpPr>
          <p:spPr bwMode="auto">
            <a:xfrm>
              <a:off x="1152" y="3074"/>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30" name="Rectangle 154"/>
            <p:cNvSpPr>
              <a:spLocks noChangeAspect="1" noChangeArrowheads="1"/>
            </p:cNvSpPr>
            <p:nvPr/>
          </p:nvSpPr>
          <p:spPr bwMode="auto">
            <a:xfrm>
              <a:off x="1321" y="3074"/>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31" name="Rectangle 155"/>
            <p:cNvSpPr>
              <a:spLocks noChangeAspect="1" noChangeArrowheads="1"/>
            </p:cNvSpPr>
            <p:nvPr/>
          </p:nvSpPr>
          <p:spPr bwMode="auto">
            <a:xfrm>
              <a:off x="1488" y="3074"/>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32" name="Rectangle 156"/>
            <p:cNvSpPr>
              <a:spLocks noChangeAspect="1" noChangeArrowheads="1"/>
            </p:cNvSpPr>
            <p:nvPr/>
          </p:nvSpPr>
          <p:spPr bwMode="auto">
            <a:xfrm>
              <a:off x="1824" y="3074"/>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33" name="Rectangle 157"/>
            <p:cNvSpPr>
              <a:spLocks noChangeAspect="1" noChangeArrowheads="1"/>
            </p:cNvSpPr>
            <p:nvPr/>
          </p:nvSpPr>
          <p:spPr bwMode="auto">
            <a:xfrm>
              <a:off x="1993" y="3074"/>
              <a:ext cx="174"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34" name="Rectangle 158"/>
            <p:cNvSpPr>
              <a:spLocks noChangeAspect="1" noChangeArrowheads="1"/>
            </p:cNvSpPr>
            <p:nvPr/>
          </p:nvSpPr>
          <p:spPr bwMode="auto">
            <a:xfrm>
              <a:off x="984" y="2401"/>
              <a:ext cx="167" cy="167"/>
            </a:xfrm>
            <a:prstGeom prst="rect">
              <a:avLst/>
            </a:prstGeom>
            <a:solidFill>
              <a:srgbClr val="ABABAB"/>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35" name="Rectangle 159"/>
            <p:cNvSpPr>
              <a:spLocks noChangeAspect="1" noChangeArrowheads="1"/>
            </p:cNvSpPr>
            <p:nvPr/>
          </p:nvSpPr>
          <p:spPr bwMode="auto">
            <a:xfrm>
              <a:off x="1825" y="2401"/>
              <a:ext cx="167" cy="167"/>
            </a:xfrm>
            <a:prstGeom prst="rect">
              <a:avLst/>
            </a:prstGeom>
            <a:solidFill>
              <a:srgbClr val="ABABAB"/>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36" name="Rectangle 160"/>
            <p:cNvSpPr>
              <a:spLocks noChangeAspect="1" noChangeArrowheads="1"/>
            </p:cNvSpPr>
            <p:nvPr/>
          </p:nvSpPr>
          <p:spPr bwMode="auto">
            <a:xfrm>
              <a:off x="1993" y="2401"/>
              <a:ext cx="174" cy="167"/>
            </a:xfrm>
            <a:prstGeom prst="rect">
              <a:avLst/>
            </a:prstGeom>
            <a:solidFill>
              <a:srgbClr val="ABABAB"/>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37" name="Rectangle 161"/>
            <p:cNvSpPr>
              <a:spLocks noChangeAspect="1" noChangeArrowheads="1"/>
            </p:cNvSpPr>
            <p:nvPr/>
          </p:nvSpPr>
          <p:spPr bwMode="auto">
            <a:xfrm>
              <a:off x="1152" y="2234"/>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38" name="Rectangle 162"/>
            <p:cNvSpPr>
              <a:spLocks noChangeAspect="1" noChangeArrowheads="1"/>
            </p:cNvSpPr>
            <p:nvPr/>
          </p:nvSpPr>
          <p:spPr bwMode="auto">
            <a:xfrm>
              <a:off x="1321" y="2234"/>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39" name="Rectangle 163"/>
            <p:cNvSpPr>
              <a:spLocks noChangeAspect="1" noChangeArrowheads="1"/>
            </p:cNvSpPr>
            <p:nvPr/>
          </p:nvSpPr>
          <p:spPr bwMode="auto">
            <a:xfrm>
              <a:off x="1488" y="2234"/>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40" name="Rectangle 164"/>
            <p:cNvSpPr>
              <a:spLocks noChangeAspect="1" noChangeArrowheads="1"/>
            </p:cNvSpPr>
            <p:nvPr/>
          </p:nvSpPr>
          <p:spPr bwMode="auto">
            <a:xfrm>
              <a:off x="1657" y="2234"/>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41" name="Rectangle 165"/>
            <p:cNvSpPr>
              <a:spLocks noChangeAspect="1" noChangeArrowheads="1"/>
            </p:cNvSpPr>
            <p:nvPr/>
          </p:nvSpPr>
          <p:spPr bwMode="auto">
            <a:xfrm>
              <a:off x="1152" y="2401"/>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43" name="Rectangle 167"/>
            <p:cNvSpPr>
              <a:spLocks noChangeAspect="1" noChangeArrowheads="1"/>
            </p:cNvSpPr>
            <p:nvPr/>
          </p:nvSpPr>
          <p:spPr bwMode="auto">
            <a:xfrm>
              <a:off x="1488" y="2401"/>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44" name="Rectangle 168"/>
            <p:cNvSpPr>
              <a:spLocks noChangeAspect="1" noChangeArrowheads="1"/>
            </p:cNvSpPr>
            <p:nvPr/>
          </p:nvSpPr>
          <p:spPr bwMode="auto">
            <a:xfrm>
              <a:off x="1657" y="2401"/>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45" name="Rectangle 169"/>
            <p:cNvSpPr>
              <a:spLocks noChangeAspect="1" noChangeArrowheads="1"/>
            </p:cNvSpPr>
            <p:nvPr/>
          </p:nvSpPr>
          <p:spPr bwMode="auto">
            <a:xfrm>
              <a:off x="145" y="2065"/>
              <a:ext cx="167" cy="167"/>
            </a:xfrm>
            <a:prstGeom prst="rect">
              <a:avLst/>
            </a:prstGeom>
            <a:solidFill>
              <a:srgbClr val="ABABAB"/>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46" name="Rectangle 170"/>
            <p:cNvSpPr>
              <a:spLocks noChangeAspect="1" noChangeArrowheads="1"/>
            </p:cNvSpPr>
            <p:nvPr/>
          </p:nvSpPr>
          <p:spPr bwMode="auto">
            <a:xfrm>
              <a:off x="313" y="2065"/>
              <a:ext cx="167" cy="167"/>
            </a:xfrm>
            <a:prstGeom prst="rect">
              <a:avLst/>
            </a:prstGeom>
            <a:solidFill>
              <a:srgbClr val="ABABAB"/>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47" name="Rectangle 171"/>
            <p:cNvSpPr>
              <a:spLocks noChangeAspect="1" noChangeArrowheads="1"/>
            </p:cNvSpPr>
            <p:nvPr/>
          </p:nvSpPr>
          <p:spPr bwMode="auto">
            <a:xfrm>
              <a:off x="2496" y="2065"/>
              <a:ext cx="167" cy="167"/>
            </a:xfrm>
            <a:prstGeom prst="rect">
              <a:avLst/>
            </a:prstGeom>
            <a:solidFill>
              <a:srgbClr val="ABABAB"/>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48" name="Rectangle 172"/>
            <p:cNvSpPr>
              <a:spLocks noChangeAspect="1" noChangeArrowheads="1"/>
            </p:cNvSpPr>
            <p:nvPr/>
          </p:nvSpPr>
          <p:spPr bwMode="auto">
            <a:xfrm>
              <a:off x="2664" y="2065"/>
              <a:ext cx="167" cy="167"/>
            </a:xfrm>
            <a:prstGeom prst="rect">
              <a:avLst/>
            </a:prstGeom>
            <a:solidFill>
              <a:srgbClr val="ABABAB"/>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49" name="Rectangle 173"/>
            <p:cNvSpPr>
              <a:spLocks noChangeAspect="1" noChangeArrowheads="1"/>
            </p:cNvSpPr>
            <p:nvPr/>
          </p:nvSpPr>
          <p:spPr bwMode="auto">
            <a:xfrm>
              <a:off x="480" y="2234"/>
              <a:ext cx="167" cy="167"/>
            </a:xfrm>
            <a:prstGeom prst="rect">
              <a:avLst/>
            </a:prstGeom>
            <a:solidFill>
              <a:srgbClr val="ABABAB"/>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50" name="Rectangle 174"/>
            <p:cNvSpPr>
              <a:spLocks noChangeAspect="1" noChangeArrowheads="1"/>
            </p:cNvSpPr>
            <p:nvPr/>
          </p:nvSpPr>
          <p:spPr bwMode="auto">
            <a:xfrm>
              <a:off x="648" y="2234"/>
              <a:ext cx="167" cy="167"/>
            </a:xfrm>
            <a:prstGeom prst="rect">
              <a:avLst/>
            </a:prstGeom>
            <a:solidFill>
              <a:srgbClr val="ABABAB"/>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51" name="Rectangle 175"/>
            <p:cNvSpPr>
              <a:spLocks noChangeAspect="1" noChangeArrowheads="1"/>
            </p:cNvSpPr>
            <p:nvPr/>
          </p:nvSpPr>
          <p:spPr bwMode="auto">
            <a:xfrm>
              <a:off x="2160" y="2234"/>
              <a:ext cx="167" cy="167"/>
            </a:xfrm>
            <a:prstGeom prst="rect">
              <a:avLst/>
            </a:prstGeom>
            <a:solidFill>
              <a:srgbClr val="ABABAB"/>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52" name="Rectangle 176"/>
            <p:cNvSpPr>
              <a:spLocks noChangeAspect="1" noChangeArrowheads="1"/>
            </p:cNvSpPr>
            <p:nvPr/>
          </p:nvSpPr>
          <p:spPr bwMode="auto">
            <a:xfrm>
              <a:off x="2328" y="2234"/>
              <a:ext cx="167" cy="167"/>
            </a:xfrm>
            <a:prstGeom prst="rect">
              <a:avLst/>
            </a:prstGeom>
            <a:solidFill>
              <a:srgbClr val="ABABAB"/>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53" name="Rectangle 177"/>
            <p:cNvSpPr>
              <a:spLocks noChangeAspect="1" noChangeArrowheads="1"/>
            </p:cNvSpPr>
            <p:nvPr/>
          </p:nvSpPr>
          <p:spPr bwMode="auto">
            <a:xfrm>
              <a:off x="2160" y="2401"/>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54" name="Rectangle 178"/>
            <p:cNvSpPr>
              <a:spLocks noChangeAspect="1" noChangeArrowheads="1"/>
            </p:cNvSpPr>
            <p:nvPr/>
          </p:nvSpPr>
          <p:spPr bwMode="auto">
            <a:xfrm>
              <a:off x="2329" y="2401"/>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55" name="Rectangle 179"/>
            <p:cNvSpPr>
              <a:spLocks noChangeAspect="1" noChangeArrowheads="1"/>
            </p:cNvSpPr>
            <p:nvPr/>
          </p:nvSpPr>
          <p:spPr bwMode="auto">
            <a:xfrm>
              <a:off x="2496" y="2401"/>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56" name="Rectangle 180"/>
            <p:cNvSpPr>
              <a:spLocks noChangeAspect="1" noChangeArrowheads="1"/>
            </p:cNvSpPr>
            <p:nvPr/>
          </p:nvSpPr>
          <p:spPr bwMode="auto">
            <a:xfrm>
              <a:off x="2496" y="2233"/>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57" name="Rectangle 181"/>
            <p:cNvSpPr>
              <a:spLocks noChangeAspect="1" noChangeArrowheads="1"/>
            </p:cNvSpPr>
            <p:nvPr/>
          </p:nvSpPr>
          <p:spPr bwMode="auto">
            <a:xfrm>
              <a:off x="312" y="2233"/>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58" name="Rectangle 182"/>
            <p:cNvSpPr>
              <a:spLocks noChangeAspect="1" noChangeArrowheads="1"/>
            </p:cNvSpPr>
            <p:nvPr/>
          </p:nvSpPr>
          <p:spPr bwMode="auto">
            <a:xfrm>
              <a:off x="313" y="2401"/>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59" name="Rectangle 183"/>
            <p:cNvSpPr>
              <a:spLocks noChangeAspect="1" noChangeArrowheads="1"/>
            </p:cNvSpPr>
            <p:nvPr/>
          </p:nvSpPr>
          <p:spPr bwMode="auto">
            <a:xfrm>
              <a:off x="480" y="2401"/>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60" name="Rectangle 184"/>
            <p:cNvSpPr>
              <a:spLocks noChangeAspect="1" noChangeArrowheads="1"/>
            </p:cNvSpPr>
            <p:nvPr/>
          </p:nvSpPr>
          <p:spPr bwMode="auto">
            <a:xfrm>
              <a:off x="649" y="2401"/>
              <a:ext cx="174"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61" name="Rectangle 185"/>
            <p:cNvSpPr>
              <a:spLocks noChangeAspect="1" noChangeArrowheads="1"/>
            </p:cNvSpPr>
            <p:nvPr/>
          </p:nvSpPr>
          <p:spPr bwMode="auto">
            <a:xfrm>
              <a:off x="983" y="3242"/>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62" name="Rectangle 186"/>
            <p:cNvSpPr>
              <a:spLocks noChangeAspect="1" noChangeArrowheads="1"/>
            </p:cNvSpPr>
            <p:nvPr/>
          </p:nvSpPr>
          <p:spPr bwMode="auto">
            <a:xfrm>
              <a:off x="1152" y="3242"/>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63" name="Rectangle 187"/>
            <p:cNvSpPr>
              <a:spLocks noChangeAspect="1" noChangeArrowheads="1"/>
            </p:cNvSpPr>
            <p:nvPr/>
          </p:nvSpPr>
          <p:spPr bwMode="auto">
            <a:xfrm>
              <a:off x="1319" y="3242"/>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64" name="Rectangle 188"/>
            <p:cNvSpPr>
              <a:spLocks noChangeAspect="1" noChangeArrowheads="1"/>
            </p:cNvSpPr>
            <p:nvPr/>
          </p:nvSpPr>
          <p:spPr bwMode="auto">
            <a:xfrm>
              <a:off x="1488" y="3242"/>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65" name="Rectangle 189"/>
            <p:cNvSpPr>
              <a:spLocks noChangeAspect="1" noChangeArrowheads="1"/>
            </p:cNvSpPr>
            <p:nvPr/>
          </p:nvSpPr>
          <p:spPr bwMode="auto">
            <a:xfrm>
              <a:off x="1655" y="3242"/>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66" name="Rectangle 190"/>
            <p:cNvSpPr>
              <a:spLocks noChangeAspect="1" noChangeArrowheads="1"/>
            </p:cNvSpPr>
            <p:nvPr/>
          </p:nvSpPr>
          <p:spPr bwMode="auto">
            <a:xfrm>
              <a:off x="1824" y="3242"/>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67" name="Rectangle 191"/>
            <p:cNvSpPr>
              <a:spLocks noChangeAspect="1" noChangeArrowheads="1"/>
            </p:cNvSpPr>
            <p:nvPr/>
          </p:nvSpPr>
          <p:spPr bwMode="auto">
            <a:xfrm>
              <a:off x="1991" y="3242"/>
              <a:ext cx="167" cy="167"/>
            </a:xfrm>
            <a:prstGeom prst="rect">
              <a:avLst/>
            </a:prstGeom>
            <a:solidFill>
              <a:srgbClr val="555555"/>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68" name="Rectangle 192"/>
            <p:cNvSpPr>
              <a:spLocks noChangeAspect="1" noChangeArrowheads="1"/>
            </p:cNvSpPr>
            <p:nvPr/>
          </p:nvSpPr>
          <p:spPr bwMode="auto">
            <a:xfrm>
              <a:off x="2160" y="2570"/>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69" name="Rectangle 193"/>
            <p:cNvSpPr>
              <a:spLocks noChangeAspect="1" noChangeArrowheads="1"/>
            </p:cNvSpPr>
            <p:nvPr/>
          </p:nvSpPr>
          <p:spPr bwMode="auto">
            <a:xfrm>
              <a:off x="2160" y="2737"/>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70" name="Rectangle 194"/>
            <p:cNvSpPr>
              <a:spLocks noChangeAspect="1" noChangeArrowheads="1"/>
            </p:cNvSpPr>
            <p:nvPr/>
          </p:nvSpPr>
          <p:spPr bwMode="auto">
            <a:xfrm>
              <a:off x="2160" y="2906"/>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71" name="Rectangle 195"/>
            <p:cNvSpPr>
              <a:spLocks noChangeAspect="1" noChangeArrowheads="1"/>
            </p:cNvSpPr>
            <p:nvPr/>
          </p:nvSpPr>
          <p:spPr bwMode="auto">
            <a:xfrm>
              <a:off x="2329" y="2570"/>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72" name="Rectangle 196"/>
            <p:cNvSpPr>
              <a:spLocks noChangeAspect="1" noChangeArrowheads="1"/>
            </p:cNvSpPr>
            <p:nvPr/>
          </p:nvSpPr>
          <p:spPr bwMode="auto">
            <a:xfrm>
              <a:off x="2329" y="2737"/>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73" name="Rectangle 197"/>
            <p:cNvSpPr>
              <a:spLocks noChangeAspect="1" noChangeArrowheads="1"/>
            </p:cNvSpPr>
            <p:nvPr/>
          </p:nvSpPr>
          <p:spPr bwMode="auto">
            <a:xfrm>
              <a:off x="2496" y="2570"/>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74" name="Rectangle 198"/>
            <p:cNvSpPr>
              <a:spLocks noChangeAspect="1" noChangeArrowheads="1"/>
            </p:cNvSpPr>
            <p:nvPr/>
          </p:nvSpPr>
          <p:spPr bwMode="auto">
            <a:xfrm>
              <a:off x="313" y="2570"/>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75" name="Rectangle 199"/>
            <p:cNvSpPr>
              <a:spLocks noChangeAspect="1" noChangeArrowheads="1"/>
            </p:cNvSpPr>
            <p:nvPr/>
          </p:nvSpPr>
          <p:spPr bwMode="auto">
            <a:xfrm>
              <a:off x="480" y="2570"/>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76" name="Rectangle 200"/>
            <p:cNvSpPr>
              <a:spLocks noChangeAspect="1" noChangeArrowheads="1"/>
            </p:cNvSpPr>
            <p:nvPr/>
          </p:nvSpPr>
          <p:spPr bwMode="auto">
            <a:xfrm>
              <a:off x="649" y="2570"/>
              <a:ext cx="174"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77" name="Rectangle 201"/>
            <p:cNvSpPr>
              <a:spLocks noChangeAspect="1" noChangeArrowheads="1"/>
            </p:cNvSpPr>
            <p:nvPr/>
          </p:nvSpPr>
          <p:spPr bwMode="auto">
            <a:xfrm>
              <a:off x="482" y="2737"/>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78" name="Rectangle 202"/>
            <p:cNvSpPr>
              <a:spLocks noChangeAspect="1" noChangeArrowheads="1"/>
            </p:cNvSpPr>
            <p:nvPr/>
          </p:nvSpPr>
          <p:spPr bwMode="auto">
            <a:xfrm>
              <a:off x="649" y="2737"/>
              <a:ext cx="174"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79" name="Rectangle 203"/>
            <p:cNvSpPr>
              <a:spLocks noChangeAspect="1" noChangeArrowheads="1"/>
            </p:cNvSpPr>
            <p:nvPr/>
          </p:nvSpPr>
          <p:spPr bwMode="auto">
            <a:xfrm>
              <a:off x="649" y="2906"/>
              <a:ext cx="174"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80" name="Rectangle 204"/>
            <p:cNvSpPr>
              <a:spLocks noChangeAspect="1" noChangeArrowheads="1"/>
            </p:cNvSpPr>
            <p:nvPr/>
          </p:nvSpPr>
          <p:spPr bwMode="auto">
            <a:xfrm>
              <a:off x="144" y="3073"/>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81" name="Rectangle 205"/>
            <p:cNvSpPr>
              <a:spLocks noChangeAspect="1" noChangeArrowheads="1"/>
            </p:cNvSpPr>
            <p:nvPr/>
          </p:nvSpPr>
          <p:spPr bwMode="auto">
            <a:xfrm>
              <a:off x="311" y="3073"/>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82" name="Rectangle 206"/>
            <p:cNvSpPr>
              <a:spLocks noChangeAspect="1" noChangeArrowheads="1"/>
            </p:cNvSpPr>
            <p:nvPr/>
          </p:nvSpPr>
          <p:spPr bwMode="auto">
            <a:xfrm>
              <a:off x="480" y="3073"/>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83" name="Rectangle 207"/>
            <p:cNvSpPr>
              <a:spLocks noChangeAspect="1" noChangeArrowheads="1"/>
            </p:cNvSpPr>
            <p:nvPr/>
          </p:nvSpPr>
          <p:spPr bwMode="auto">
            <a:xfrm>
              <a:off x="144" y="3242"/>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84" name="Rectangle 208"/>
            <p:cNvSpPr>
              <a:spLocks noChangeAspect="1" noChangeArrowheads="1"/>
            </p:cNvSpPr>
            <p:nvPr/>
          </p:nvSpPr>
          <p:spPr bwMode="auto">
            <a:xfrm>
              <a:off x="311" y="3242"/>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85" name="Rectangle 209"/>
            <p:cNvSpPr>
              <a:spLocks noChangeAspect="1" noChangeArrowheads="1"/>
            </p:cNvSpPr>
            <p:nvPr/>
          </p:nvSpPr>
          <p:spPr bwMode="auto">
            <a:xfrm>
              <a:off x="480" y="3242"/>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86" name="Rectangle 210"/>
            <p:cNvSpPr>
              <a:spLocks noChangeAspect="1" noChangeArrowheads="1"/>
            </p:cNvSpPr>
            <p:nvPr/>
          </p:nvSpPr>
          <p:spPr bwMode="auto">
            <a:xfrm>
              <a:off x="2329" y="3073"/>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87" name="Rectangle 211"/>
            <p:cNvSpPr>
              <a:spLocks noChangeAspect="1" noChangeArrowheads="1"/>
            </p:cNvSpPr>
            <p:nvPr/>
          </p:nvSpPr>
          <p:spPr bwMode="auto">
            <a:xfrm>
              <a:off x="2496" y="3073"/>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88" name="Rectangle 212"/>
            <p:cNvSpPr>
              <a:spLocks noChangeAspect="1" noChangeArrowheads="1"/>
            </p:cNvSpPr>
            <p:nvPr/>
          </p:nvSpPr>
          <p:spPr bwMode="auto">
            <a:xfrm>
              <a:off x="2665" y="3073"/>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89" name="Rectangle 213"/>
            <p:cNvSpPr>
              <a:spLocks noChangeAspect="1" noChangeArrowheads="1"/>
            </p:cNvSpPr>
            <p:nvPr/>
          </p:nvSpPr>
          <p:spPr bwMode="auto">
            <a:xfrm>
              <a:off x="2329" y="3242"/>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90" name="Rectangle 214"/>
            <p:cNvSpPr>
              <a:spLocks noChangeAspect="1" noChangeArrowheads="1"/>
            </p:cNvSpPr>
            <p:nvPr/>
          </p:nvSpPr>
          <p:spPr bwMode="auto">
            <a:xfrm>
              <a:off x="2496" y="3242"/>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91" name="Rectangle 215"/>
            <p:cNvSpPr>
              <a:spLocks noChangeAspect="1" noChangeArrowheads="1"/>
            </p:cNvSpPr>
            <p:nvPr/>
          </p:nvSpPr>
          <p:spPr bwMode="auto">
            <a:xfrm>
              <a:off x="2665" y="3242"/>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92" name="Rectangle 216"/>
            <p:cNvSpPr>
              <a:spLocks noChangeAspect="1" noChangeArrowheads="1"/>
            </p:cNvSpPr>
            <p:nvPr/>
          </p:nvSpPr>
          <p:spPr bwMode="auto">
            <a:xfrm>
              <a:off x="144" y="2234"/>
              <a:ext cx="167" cy="167"/>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93" name="Rectangle 217"/>
            <p:cNvSpPr>
              <a:spLocks noChangeAspect="1" noChangeArrowheads="1"/>
            </p:cNvSpPr>
            <p:nvPr/>
          </p:nvSpPr>
          <p:spPr bwMode="auto">
            <a:xfrm>
              <a:off x="144" y="2401"/>
              <a:ext cx="167" cy="167"/>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94" name="Rectangle 218"/>
            <p:cNvSpPr>
              <a:spLocks noChangeAspect="1" noChangeArrowheads="1"/>
            </p:cNvSpPr>
            <p:nvPr/>
          </p:nvSpPr>
          <p:spPr bwMode="auto">
            <a:xfrm>
              <a:off x="144" y="2570"/>
              <a:ext cx="167" cy="167"/>
            </a:xfrm>
            <a:prstGeom prst="rect">
              <a:avLst/>
            </a:prstGeom>
            <a:solidFill>
              <a:srgbClr val="000000"/>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95" name="Rectangle 219"/>
            <p:cNvSpPr>
              <a:spLocks noChangeAspect="1" noChangeArrowheads="1"/>
            </p:cNvSpPr>
            <p:nvPr/>
          </p:nvSpPr>
          <p:spPr bwMode="auto">
            <a:xfrm>
              <a:off x="2663" y="2737"/>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96" name="Rectangle 220"/>
            <p:cNvSpPr>
              <a:spLocks noChangeAspect="1" noChangeArrowheads="1"/>
            </p:cNvSpPr>
            <p:nvPr/>
          </p:nvSpPr>
          <p:spPr bwMode="auto">
            <a:xfrm>
              <a:off x="2496" y="2906"/>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97" name="Rectangle 221"/>
            <p:cNvSpPr>
              <a:spLocks noChangeAspect="1" noChangeArrowheads="1"/>
            </p:cNvSpPr>
            <p:nvPr/>
          </p:nvSpPr>
          <p:spPr bwMode="auto">
            <a:xfrm>
              <a:off x="2663" y="2906"/>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98" name="Rectangle 222"/>
            <p:cNvSpPr>
              <a:spLocks noChangeAspect="1" noChangeArrowheads="1"/>
            </p:cNvSpPr>
            <p:nvPr/>
          </p:nvSpPr>
          <p:spPr bwMode="auto">
            <a:xfrm>
              <a:off x="2160" y="3242"/>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399" name="Rectangle 223"/>
            <p:cNvSpPr>
              <a:spLocks noChangeAspect="1" noChangeArrowheads="1"/>
            </p:cNvSpPr>
            <p:nvPr/>
          </p:nvSpPr>
          <p:spPr bwMode="auto">
            <a:xfrm>
              <a:off x="144" y="2906"/>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400" name="Rectangle 224"/>
            <p:cNvSpPr>
              <a:spLocks noChangeAspect="1" noChangeArrowheads="1"/>
            </p:cNvSpPr>
            <p:nvPr/>
          </p:nvSpPr>
          <p:spPr bwMode="auto">
            <a:xfrm>
              <a:off x="313" y="2906"/>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401" name="Rectangle 225"/>
            <p:cNvSpPr>
              <a:spLocks noChangeAspect="1" noChangeArrowheads="1"/>
            </p:cNvSpPr>
            <p:nvPr/>
          </p:nvSpPr>
          <p:spPr bwMode="auto">
            <a:xfrm>
              <a:off x="144" y="2737"/>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402" name="Rectangle 226"/>
            <p:cNvSpPr>
              <a:spLocks noChangeAspect="1" noChangeArrowheads="1"/>
            </p:cNvSpPr>
            <p:nvPr/>
          </p:nvSpPr>
          <p:spPr bwMode="auto">
            <a:xfrm>
              <a:off x="649" y="3242"/>
              <a:ext cx="174"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182" name="Rectangle 6"/>
            <p:cNvSpPr>
              <a:spLocks noChangeAspect="1" noChangeArrowheads="1"/>
            </p:cNvSpPr>
            <p:nvPr/>
          </p:nvSpPr>
          <p:spPr bwMode="auto">
            <a:xfrm>
              <a:off x="480" y="1057"/>
              <a:ext cx="167" cy="167"/>
            </a:xfrm>
            <a:prstGeom prst="rect">
              <a:avLst/>
            </a:prstGeom>
            <a:solidFill>
              <a:srgbClr val="FFFFFF"/>
            </a:solidFill>
            <a:ln w="9525">
              <a:solidFill>
                <a:schemeClr val="accent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grpSp>
      <p:sp>
        <p:nvSpPr>
          <p:cNvPr id="68610" name="Rectangle 2"/>
          <p:cNvSpPr>
            <a:spLocks noGrp="1" noChangeArrowheads="1"/>
          </p:cNvSpPr>
          <p:nvPr>
            <p:ph type="title"/>
          </p:nvPr>
        </p:nvSpPr>
        <p:spPr>
          <a:xfrm>
            <a:off x="459296" y="229654"/>
            <a:ext cx="8332788" cy="973138"/>
          </a:xfrm>
        </p:spPr>
        <p:txBody>
          <a:bodyPr/>
          <a:lstStyle/>
          <a:p>
            <a:pPr eaLnBrk="1" hangingPunct="1"/>
            <a:r>
              <a:rPr lang="en-US" altLang="zh-CN" dirty="0"/>
              <a:t>Histogram</a:t>
            </a:r>
            <a:endParaRPr lang="en-US" altLang="zh-CN" dirty="0"/>
          </a:p>
        </p:txBody>
      </p:sp>
      <p:sp>
        <p:nvSpPr>
          <p:cNvPr id="1330403" name="Line 227"/>
          <p:cNvSpPr>
            <a:spLocks noChangeShapeType="1"/>
          </p:cNvSpPr>
          <p:nvPr/>
        </p:nvSpPr>
        <p:spPr bwMode="auto">
          <a:xfrm flipV="1">
            <a:off x="5257800" y="1161592"/>
            <a:ext cx="0" cy="3810000"/>
          </a:xfrm>
          <a:prstGeom prst="line">
            <a:avLst/>
          </a:prstGeom>
          <a:noFill/>
          <a:ln w="28575">
            <a:solidFill>
              <a:schemeClr val="tx1"/>
            </a:solidFill>
            <a:round/>
            <a:tailEnd type="triangle" w="lg" len="lg"/>
          </a:ln>
          <a:effectLst/>
        </p:spPr>
        <p:txBody>
          <a:bodyPr wrap="none"/>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404" name="Line 228"/>
          <p:cNvSpPr>
            <a:spLocks noChangeShapeType="1"/>
          </p:cNvSpPr>
          <p:nvPr/>
        </p:nvSpPr>
        <p:spPr bwMode="auto">
          <a:xfrm>
            <a:off x="5257800" y="4971592"/>
            <a:ext cx="2743200" cy="0"/>
          </a:xfrm>
          <a:prstGeom prst="line">
            <a:avLst/>
          </a:prstGeom>
          <a:noFill/>
          <a:ln w="28575">
            <a:solidFill>
              <a:schemeClr val="tx1"/>
            </a:solidFill>
            <a:round/>
            <a:tailEnd type="triangle" w="lg" len="lg"/>
          </a:ln>
          <a:effectLst/>
        </p:spPr>
        <p:txBody>
          <a:bodyPr wrap="none"/>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405" name="Rectangle 229"/>
          <p:cNvSpPr>
            <a:spLocks noChangeArrowheads="1"/>
          </p:cNvSpPr>
          <p:nvPr/>
        </p:nvSpPr>
        <p:spPr bwMode="auto">
          <a:xfrm>
            <a:off x="6934200" y="1680704"/>
            <a:ext cx="228600" cy="3290888"/>
          </a:xfrm>
          <a:prstGeom prst="rect">
            <a:avLst/>
          </a:prstGeom>
          <a:solidFill>
            <a:srgbClr val="FFFFFF"/>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406" name="Rectangle 230"/>
          <p:cNvSpPr>
            <a:spLocks noChangeArrowheads="1"/>
          </p:cNvSpPr>
          <p:nvPr/>
        </p:nvSpPr>
        <p:spPr bwMode="auto">
          <a:xfrm>
            <a:off x="6470650" y="4368342"/>
            <a:ext cx="228600" cy="603250"/>
          </a:xfrm>
          <a:prstGeom prst="rect">
            <a:avLst/>
          </a:prstGeom>
          <a:solidFill>
            <a:srgbClr val="ABABAB"/>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407" name="Rectangle 231"/>
          <p:cNvSpPr>
            <a:spLocks noChangeArrowheads="1"/>
          </p:cNvSpPr>
          <p:nvPr/>
        </p:nvSpPr>
        <p:spPr bwMode="auto">
          <a:xfrm>
            <a:off x="5984875" y="3980992"/>
            <a:ext cx="228600" cy="987425"/>
          </a:xfrm>
          <a:prstGeom prst="rect">
            <a:avLst/>
          </a:prstGeom>
          <a:solidFill>
            <a:srgbClr val="555555"/>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1330408" name="Rectangle 232"/>
          <p:cNvSpPr>
            <a:spLocks noChangeArrowheads="1"/>
          </p:cNvSpPr>
          <p:nvPr/>
        </p:nvSpPr>
        <p:spPr bwMode="auto">
          <a:xfrm>
            <a:off x="5486400" y="3980992"/>
            <a:ext cx="228600" cy="987425"/>
          </a:xfrm>
          <a:prstGeom prst="rect">
            <a:avLst/>
          </a:prstGeom>
          <a:solidFill>
            <a:srgbClr val="000000"/>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a:pPr>
            <a:endParaRPr kumimoji="0" lang="zh-CN" altLang="en-US" sz="30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90204" pitchFamily="34" charset="0"/>
              <a:ea typeface="宋体" pitchFamily="2" charset="-122"/>
              <a:cs typeface="+mn-cs"/>
            </a:endParaRPr>
          </a:p>
        </p:txBody>
      </p:sp>
      <p:sp>
        <p:nvSpPr>
          <p:cNvPr id="68617" name="Text Box 233"/>
          <p:cNvSpPr txBox="1">
            <a:spLocks noChangeArrowheads="1"/>
          </p:cNvSpPr>
          <p:nvPr/>
        </p:nvSpPr>
        <p:spPr bwMode="auto">
          <a:xfrm>
            <a:off x="5867400" y="3525379"/>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Angsana New" pitchFamily="18" charset="-34"/>
              </a:rPr>
              <a:t>36</a:t>
            </a:r>
            <a:endParaRPr kumimoji="0" lang="en-US" altLang="zh-CN" sz="24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Angsana New" pitchFamily="18" charset="-34"/>
            </a:endParaRPr>
          </a:p>
        </p:txBody>
      </p:sp>
      <p:sp>
        <p:nvSpPr>
          <p:cNvPr id="68618" name="Text Box 234"/>
          <p:cNvSpPr txBox="1">
            <a:spLocks noChangeArrowheads="1"/>
          </p:cNvSpPr>
          <p:nvPr/>
        </p:nvSpPr>
        <p:spPr bwMode="auto">
          <a:xfrm>
            <a:off x="5334000" y="3522204"/>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Angsana New" pitchFamily="18" charset="-34"/>
              </a:rPr>
              <a:t>36</a:t>
            </a:r>
            <a:endParaRPr kumimoji="0" lang="en-US" altLang="zh-CN" sz="24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Angsana New" pitchFamily="18" charset="-34"/>
            </a:endParaRPr>
          </a:p>
        </p:txBody>
      </p:sp>
      <p:sp>
        <p:nvSpPr>
          <p:cNvPr id="68619" name="Text Box 235"/>
          <p:cNvSpPr txBox="1">
            <a:spLocks noChangeArrowheads="1"/>
          </p:cNvSpPr>
          <p:nvPr/>
        </p:nvSpPr>
        <p:spPr bwMode="auto">
          <a:xfrm>
            <a:off x="6324600" y="3903204"/>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Angsana New" pitchFamily="18" charset="-34"/>
              </a:rPr>
              <a:t>22</a:t>
            </a:r>
            <a:endParaRPr kumimoji="0" lang="en-US" altLang="zh-CN" sz="24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Angsana New" pitchFamily="18" charset="-34"/>
            </a:endParaRPr>
          </a:p>
        </p:txBody>
      </p:sp>
      <p:sp>
        <p:nvSpPr>
          <p:cNvPr id="68620" name="Text Box 236"/>
          <p:cNvSpPr txBox="1">
            <a:spLocks noChangeArrowheads="1"/>
          </p:cNvSpPr>
          <p:nvPr/>
        </p:nvSpPr>
        <p:spPr bwMode="auto">
          <a:xfrm>
            <a:off x="598488" y="4893804"/>
            <a:ext cx="3668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Angsana New" pitchFamily="18" charset="-34"/>
              </a:rPr>
              <a:t>Image 16x14 = 224 pixels</a:t>
            </a:r>
            <a:endParaRPr kumimoji="0" lang="en-US" altLang="zh-CN" sz="24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Angsana New" pitchFamily="18" charset="-34"/>
            </a:endParaRPr>
          </a:p>
        </p:txBody>
      </p:sp>
      <p:sp>
        <p:nvSpPr>
          <p:cNvPr id="68621" name="Text Box 237"/>
          <p:cNvSpPr txBox="1">
            <a:spLocks noChangeArrowheads="1"/>
          </p:cNvSpPr>
          <p:nvPr/>
        </p:nvSpPr>
        <p:spPr bwMode="auto">
          <a:xfrm>
            <a:off x="6677828" y="1223716"/>
            <a:ext cx="693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Arial" panose="020B0604020202090204" pitchFamily="34" charset="0"/>
                <a:ea typeface="宋体" pitchFamily="2" charset="-122"/>
                <a:cs typeface="Angsana New" pitchFamily="18" charset="-34"/>
              </a:rPr>
              <a:t>130</a:t>
            </a:r>
            <a:endParaRPr kumimoji="0" lang="en-US" altLang="zh-CN" sz="2400" b="0" i="0" u="none" strike="noStrike" kern="1200" cap="none" spc="0" normalizeH="0" baseline="0" noProof="0" dirty="0">
              <a:ln>
                <a:noFill/>
              </a:ln>
              <a:solidFill>
                <a:srgbClr val="000000"/>
              </a:solidFill>
              <a:effectLst/>
              <a:uLnTx/>
              <a:uFillTx/>
              <a:latin typeface="Arial" panose="020B0604020202090204" pitchFamily="34" charset="0"/>
              <a:ea typeface="宋体" pitchFamily="2" charset="-122"/>
              <a:cs typeface="Angsana New" pitchFamily="18" charset="-34"/>
            </a:endParaRPr>
          </a:p>
        </p:txBody>
      </p:sp>
      <p:sp>
        <p:nvSpPr>
          <p:cNvPr id="68622" name="Text Box 238"/>
          <p:cNvSpPr txBox="1">
            <a:spLocks noChangeArrowheads="1"/>
          </p:cNvSpPr>
          <p:nvPr/>
        </p:nvSpPr>
        <p:spPr bwMode="auto">
          <a:xfrm>
            <a:off x="5454650" y="4970004"/>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Angsana New" pitchFamily="18" charset="-34"/>
              </a:rPr>
              <a:t>0</a:t>
            </a:r>
            <a:endParaRPr kumimoji="0" lang="en-US" altLang="zh-CN" sz="24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Angsana New" pitchFamily="18" charset="-34"/>
            </a:endParaRPr>
          </a:p>
        </p:txBody>
      </p:sp>
      <p:sp>
        <p:nvSpPr>
          <p:cNvPr id="68623" name="Text Box 239"/>
          <p:cNvSpPr txBox="1">
            <a:spLocks noChangeArrowheads="1"/>
          </p:cNvSpPr>
          <p:nvPr/>
        </p:nvSpPr>
        <p:spPr bwMode="auto">
          <a:xfrm>
            <a:off x="5911850" y="4970004"/>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Angsana New" pitchFamily="18" charset="-34"/>
              </a:rPr>
              <a:t>1</a:t>
            </a:r>
            <a:endParaRPr kumimoji="0" lang="en-US" altLang="zh-CN" sz="24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Angsana New" pitchFamily="18" charset="-34"/>
            </a:endParaRPr>
          </a:p>
        </p:txBody>
      </p:sp>
      <p:sp>
        <p:nvSpPr>
          <p:cNvPr id="68624" name="Text Box 240"/>
          <p:cNvSpPr txBox="1">
            <a:spLocks noChangeArrowheads="1"/>
          </p:cNvSpPr>
          <p:nvPr/>
        </p:nvSpPr>
        <p:spPr bwMode="auto">
          <a:xfrm>
            <a:off x="6400800" y="4970004"/>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Angsana New" pitchFamily="18" charset="-34"/>
              </a:rPr>
              <a:t>2</a:t>
            </a:r>
            <a:endParaRPr kumimoji="0" lang="en-US" altLang="zh-CN" sz="24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Angsana New" pitchFamily="18" charset="-34"/>
            </a:endParaRPr>
          </a:p>
        </p:txBody>
      </p:sp>
      <p:sp>
        <p:nvSpPr>
          <p:cNvPr id="68625" name="Text Box 241"/>
          <p:cNvSpPr txBox="1">
            <a:spLocks noChangeArrowheads="1"/>
          </p:cNvSpPr>
          <p:nvPr/>
        </p:nvSpPr>
        <p:spPr bwMode="auto">
          <a:xfrm>
            <a:off x="6858000" y="4970004"/>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Angsana New" pitchFamily="18" charset="-34"/>
              </a:rPr>
              <a:t>3</a:t>
            </a:r>
            <a:endParaRPr kumimoji="0" lang="en-US" altLang="zh-CN" sz="24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Angsana New" pitchFamily="18" charset="-34"/>
            </a:endParaRPr>
          </a:p>
        </p:txBody>
      </p:sp>
      <p:sp>
        <p:nvSpPr>
          <p:cNvPr id="68626" name="Text Box 242"/>
          <p:cNvSpPr txBox="1">
            <a:spLocks noChangeArrowheads="1"/>
          </p:cNvSpPr>
          <p:nvPr/>
        </p:nvSpPr>
        <p:spPr bwMode="auto">
          <a:xfrm>
            <a:off x="7451725" y="4935079"/>
            <a:ext cx="81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Angsana New" pitchFamily="18" charset="-34"/>
              </a:rPr>
              <a:t>level</a:t>
            </a:r>
            <a:endParaRPr kumimoji="0" lang="en-US" altLang="zh-CN" sz="24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Angsana New" pitchFamily="18" charset="-34"/>
            </a:endParaRPr>
          </a:p>
        </p:txBody>
      </p:sp>
      <p:sp>
        <p:nvSpPr>
          <p:cNvPr id="68627" name="Text Box 243"/>
          <p:cNvSpPr txBox="1">
            <a:spLocks noChangeArrowheads="1"/>
          </p:cNvSpPr>
          <p:nvPr/>
        </p:nvSpPr>
        <p:spPr bwMode="auto">
          <a:xfrm>
            <a:off x="5244410" y="1259206"/>
            <a:ext cx="96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Arial" panose="020B0604020202090204" pitchFamily="34" charset="0"/>
                <a:ea typeface="宋体" pitchFamily="2" charset="-122"/>
                <a:cs typeface="Angsana New" pitchFamily="18" charset="-34"/>
              </a:rPr>
              <a:t>pixels</a:t>
            </a:r>
            <a:endParaRPr kumimoji="0" lang="en-US" altLang="zh-CN" sz="2400" b="0" i="0" u="none" strike="noStrike" kern="1200" cap="none" spc="0" normalizeH="0" baseline="0" noProof="0" dirty="0">
              <a:ln>
                <a:noFill/>
              </a:ln>
              <a:solidFill>
                <a:srgbClr val="000000"/>
              </a:solidFill>
              <a:effectLst/>
              <a:uLnTx/>
              <a:uFillTx/>
              <a:latin typeface="Arial" panose="020B0604020202090204" pitchFamily="34" charset="0"/>
              <a:ea typeface="宋体" pitchFamily="2" charset="-122"/>
              <a:cs typeface="Angsana New" pitchFamily="18" charset="-34"/>
            </a:endParaRPr>
          </a:p>
        </p:txBody>
      </p:sp>
      <p:pic>
        <p:nvPicPr>
          <p:cNvPr id="244" name="Picture 7" descr="pandaorig.jpg"/>
          <p:cNvPicPr>
            <a:picLocks noChangeAspect="1"/>
          </p:cNvPicPr>
          <p:nvPr/>
        </p:nvPicPr>
        <p:blipFill>
          <a:blip r:embed="rId1" cstate="print">
            <a:lum bright="10000"/>
          </a:blip>
          <a:srcRect/>
          <a:stretch>
            <a:fillRect/>
          </a:stretch>
        </p:blipFill>
        <p:spPr bwMode="auto">
          <a:xfrm>
            <a:off x="4374887" y="5645418"/>
            <a:ext cx="1383873" cy="1037905"/>
          </a:xfrm>
          <a:prstGeom prst="rect">
            <a:avLst/>
          </a:prstGeom>
          <a:noFill/>
          <a:ln w="9525">
            <a:noFill/>
            <a:miter lim="800000"/>
            <a:headEnd/>
            <a:tailEnd/>
          </a:ln>
        </p:spPr>
      </p:pic>
      <p:pic>
        <p:nvPicPr>
          <p:cNvPr id="245" name="Picture 8" descr="pandashuffle.jpg"/>
          <p:cNvPicPr>
            <a:picLocks noChangeAspect="1"/>
          </p:cNvPicPr>
          <p:nvPr/>
        </p:nvPicPr>
        <p:blipFill>
          <a:blip r:embed="rId2" cstate="print">
            <a:lum bright="10000"/>
          </a:blip>
          <a:srcRect/>
          <a:stretch>
            <a:fillRect/>
          </a:stretch>
        </p:blipFill>
        <p:spPr bwMode="auto">
          <a:xfrm>
            <a:off x="5857557" y="5634283"/>
            <a:ext cx="1410569" cy="1057927"/>
          </a:xfrm>
          <a:prstGeom prst="rect">
            <a:avLst/>
          </a:prstGeom>
          <a:noFill/>
          <a:ln w="9525">
            <a:noFill/>
            <a:miter lim="800000"/>
            <a:headEnd/>
            <a:tailEnd/>
          </a:ln>
        </p:spPr>
      </p:pic>
      <p:pic>
        <p:nvPicPr>
          <p:cNvPr id="246" name="Picture 6" descr="zebrashuffle.jpg"/>
          <p:cNvPicPr>
            <a:picLocks noChangeAspect="1"/>
          </p:cNvPicPr>
          <p:nvPr/>
        </p:nvPicPr>
        <p:blipFill>
          <a:blip r:embed="rId3" cstate="print">
            <a:lum contrast="40000"/>
          </a:blip>
          <a:srcRect/>
          <a:stretch>
            <a:fillRect/>
          </a:stretch>
        </p:blipFill>
        <p:spPr bwMode="auto">
          <a:xfrm>
            <a:off x="2877184" y="5645418"/>
            <a:ext cx="1335225" cy="1037907"/>
          </a:xfrm>
          <a:prstGeom prst="rect">
            <a:avLst/>
          </a:prstGeom>
          <a:noFill/>
          <a:ln w="9525">
            <a:noFill/>
            <a:miter lim="800000"/>
            <a:headEnd/>
            <a:tailEnd/>
          </a:ln>
        </p:spPr>
      </p:pic>
      <p:pic>
        <p:nvPicPr>
          <p:cNvPr id="247" name="Picture 9" descr="zebraorig.jpg"/>
          <p:cNvPicPr>
            <a:picLocks noChangeAspect="1"/>
          </p:cNvPicPr>
          <p:nvPr/>
        </p:nvPicPr>
        <p:blipFill>
          <a:blip r:embed="rId4" cstate="print"/>
          <a:srcRect/>
          <a:stretch>
            <a:fillRect/>
          </a:stretch>
        </p:blipFill>
        <p:spPr bwMode="auto">
          <a:xfrm>
            <a:off x="1435201" y="5645419"/>
            <a:ext cx="1346656" cy="1046794"/>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a:t>Dark Image</a:t>
            </a:r>
            <a:endParaRPr lang="en-US" altLang="zh-CN"/>
          </a:p>
        </p:txBody>
      </p:sp>
      <p:sp>
        <p:nvSpPr>
          <p:cNvPr id="1332227" name="Line 3"/>
          <p:cNvSpPr>
            <a:spLocks noChangeAspect="1" noChangeShapeType="1"/>
          </p:cNvSpPr>
          <p:nvPr/>
        </p:nvSpPr>
        <p:spPr bwMode="auto">
          <a:xfrm>
            <a:off x="939800" y="5865813"/>
            <a:ext cx="4046538" cy="1587"/>
          </a:xfrm>
          <a:prstGeom prst="line">
            <a:avLst/>
          </a:prstGeom>
          <a:noFill/>
          <a:ln w="38100">
            <a:solidFill>
              <a:schemeClr val="tx1"/>
            </a:solidFill>
            <a:round/>
            <a:tailEnd type="triangle" w="med" len="me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2228" name="Line 4"/>
          <p:cNvSpPr>
            <a:spLocks noChangeAspect="1" noChangeShapeType="1"/>
          </p:cNvSpPr>
          <p:nvPr/>
        </p:nvSpPr>
        <p:spPr bwMode="auto">
          <a:xfrm flipV="1">
            <a:off x="939800" y="3260725"/>
            <a:ext cx="0" cy="2605088"/>
          </a:xfrm>
          <a:prstGeom prst="line">
            <a:avLst/>
          </a:prstGeom>
          <a:noFill/>
          <a:ln w="28575">
            <a:solidFill>
              <a:schemeClr val="tx1"/>
            </a:solidFill>
            <a:round/>
            <a:tailEnd type="triangle" w="med" len="me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17" name="Rectangle 5"/>
          <p:cNvSpPr>
            <a:spLocks noChangeAspect="1" noChangeArrowheads="1"/>
          </p:cNvSpPr>
          <p:nvPr/>
        </p:nvSpPr>
        <p:spPr bwMode="auto">
          <a:xfrm>
            <a:off x="0" y="3106738"/>
            <a:ext cx="10763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3200" b="0">
                <a:latin typeface="Arial" panose="020B0604020202090204" pitchFamily="34" charset="0"/>
                <a:ea typeface="方正大黑简体" pitchFamily="65" charset="-122"/>
              </a:rPr>
              <a:t>p(r</a:t>
            </a:r>
            <a:r>
              <a:rPr kumimoji="1" lang="en-US" altLang="zh-CN" sz="3200" b="0" baseline="-25000">
                <a:latin typeface="Arial" panose="020B0604020202090204" pitchFamily="34" charset="0"/>
                <a:ea typeface="方正大黑简体" pitchFamily="65" charset="-122"/>
              </a:rPr>
              <a:t>k</a:t>
            </a:r>
            <a:r>
              <a:rPr kumimoji="1" lang="en-US" altLang="zh-CN" sz="3200" b="0">
                <a:latin typeface="Arial" panose="020B0604020202090204" pitchFamily="34" charset="0"/>
                <a:ea typeface="方正大黑简体" pitchFamily="65" charset="-122"/>
              </a:rPr>
              <a:t>)</a:t>
            </a:r>
            <a:r>
              <a:rPr kumimoji="1" lang="en-US" altLang="zh-CN" sz="3200">
                <a:latin typeface="Arial" panose="020B0604020202090204" pitchFamily="34" charset="0"/>
                <a:ea typeface="黑体" panose="02010609060101010101" pitchFamily="49" charset="-122"/>
              </a:rPr>
              <a:t> </a:t>
            </a:r>
            <a:endParaRPr kumimoji="1" lang="en-US" altLang="zh-CN" sz="3200">
              <a:latin typeface="Arial" panose="020B0604020202090204" pitchFamily="34" charset="0"/>
              <a:ea typeface="黑体" panose="02010609060101010101" pitchFamily="49" charset="-122"/>
            </a:endParaRPr>
          </a:p>
        </p:txBody>
      </p:sp>
      <p:sp>
        <p:nvSpPr>
          <p:cNvPr id="13318" name="Rectangle 6"/>
          <p:cNvSpPr>
            <a:spLocks noChangeAspect="1" noChangeArrowheads="1"/>
          </p:cNvSpPr>
          <p:nvPr/>
        </p:nvSpPr>
        <p:spPr bwMode="auto">
          <a:xfrm>
            <a:off x="4740275" y="575468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3600" b="0" baseline="-25000">
                <a:latin typeface="Arial" panose="020B0604020202090204" pitchFamily="34" charset="0"/>
                <a:ea typeface="方正大黑简体" pitchFamily="65" charset="-122"/>
              </a:rPr>
              <a:t>k</a:t>
            </a:r>
            <a:endParaRPr kumimoji="1" lang="en-US" altLang="zh-CN" sz="3600" baseline="-25000">
              <a:latin typeface="Arial" panose="020B0604020202090204" pitchFamily="34" charset="0"/>
              <a:ea typeface="方正大黑简体" pitchFamily="65" charset="-122"/>
            </a:endParaRPr>
          </a:p>
        </p:txBody>
      </p:sp>
      <p:sp>
        <p:nvSpPr>
          <p:cNvPr id="1332231" name="Line 7"/>
          <p:cNvSpPr>
            <a:spLocks noChangeAspect="1" noChangeShapeType="1"/>
          </p:cNvSpPr>
          <p:nvPr/>
        </p:nvSpPr>
        <p:spPr bwMode="auto">
          <a:xfrm>
            <a:off x="2325688" y="4148138"/>
            <a:ext cx="0" cy="1717675"/>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2232" name="Line 8"/>
          <p:cNvSpPr>
            <a:spLocks noChangeAspect="1" noChangeShapeType="1"/>
          </p:cNvSpPr>
          <p:nvPr/>
        </p:nvSpPr>
        <p:spPr bwMode="auto">
          <a:xfrm>
            <a:off x="1827213" y="5033963"/>
            <a:ext cx="0" cy="831850"/>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2233" name="Line 9"/>
          <p:cNvSpPr>
            <a:spLocks noChangeAspect="1" noChangeShapeType="1"/>
          </p:cNvSpPr>
          <p:nvPr/>
        </p:nvSpPr>
        <p:spPr bwMode="auto">
          <a:xfrm>
            <a:off x="1438275" y="4591050"/>
            <a:ext cx="0" cy="1274763"/>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2234" name="Line 10"/>
          <p:cNvSpPr>
            <a:spLocks noChangeAspect="1" noChangeShapeType="1"/>
          </p:cNvSpPr>
          <p:nvPr/>
        </p:nvSpPr>
        <p:spPr bwMode="auto">
          <a:xfrm>
            <a:off x="2714625" y="4535488"/>
            <a:ext cx="0" cy="1330325"/>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2235" name="Line 11"/>
          <p:cNvSpPr>
            <a:spLocks noChangeAspect="1" noChangeShapeType="1"/>
          </p:cNvSpPr>
          <p:nvPr/>
        </p:nvSpPr>
        <p:spPr bwMode="auto">
          <a:xfrm>
            <a:off x="2103438" y="4202113"/>
            <a:ext cx="0" cy="1663700"/>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2236" name="Line 12"/>
          <p:cNvSpPr>
            <a:spLocks noChangeAspect="1" noChangeShapeType="1"/>
          </p:cNvSpPr>
          <p:nvPr/>
        </p:nvSpPr>
        <p:spPr bwMode="auto">
          <a:xfrm flipV="1">
            <a:off x="1604963" y="4313238"/>
            <a:ext cx="0" cy="1552575"/>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2237" name="Line 13"/>
          <p:cNvSpPr>
            <a:spLocks noChangeAspect="1" noChangeShapeType="1"/>
          </p:cNvSpPr>
          <p:nvPr/>
        </p:nvSpPr>
        <p:spPr bwMode="auto">
          <a:xfrm flipV="1">
            <a:off x="1993900" y="4757738"/>
            <a:ext cx="0" cy="1108075"/>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2238" name="Line 14"/>
          <p:cNvSpPr>
            <a:spLocks noChangeAspect="1" noChangeShapeType="1"/>
          </p:cNvSpPr>
          <p:nvPr/>
        </p:nvSpPr>
        <p:spPr bwMode="auto">
          <a:xfrm flipV="1">
            <a:off x="2492375" y="4978400"/>
            <a:ext cx="0" cy="887413"/>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2239" name="Line 15"/>
          <p:cNvSpPr>
            <a:spLocks noChangeAspect="1" noChangeShapeType="1"/>
          </p:cNvSpPr>
          <p:nvPr/>
        </p:nvSpPr>
        <p:spPr bwMode="auto">
          <a:xfrm flipV="1">
            <a:off x="2603500" y="5200650"/>
            <a:ext cx="0" cy="665163"/>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2240" name="Line 16"/>
          <p:cNvSpPr>
            <a:spLocks noChangeAspect="1" noChangeShapeType="1"/>
          </p:cNvSpPr>
          <p:nvPr/>
        </p:nvSpPr>
        <p:spPr bwMode="auto">
          <a:xfrm flipV="1">
            <a:off x="1716088" y="4702175"/>
            <a:ext cx="0" cy="1163638"/>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2241" name="Line 17"/>
          <p:cNvSpPr>
            <a:spLocks noChangeAspect="1" noChangeShapeType="1"/>
          </p:cNvSpPr>
          <p:nvPr/>
        </p:nvSpPr>
        <p:spPr bwMode="auto">
          <a:xfrm flipV="1">
            <a:off x="2214563" y="3703638"/>
            <a:ext cx="0" cy="2162175"/>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pic>
        <p:nvPicPr>
          <p:cNvPr id="1332242" name="Picture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0" y="1173163"/>
            <a:ext cx="5748338" cy="240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2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a:t>Bright Image</a:t>
            </a:r>
            <a:endParaRPr lang="en-US" altLang="zh-CN"/>
          </a:p>
        </p:txBody>
      </p:sp>
      <p:grpSp>
        <p:nvGrpSpPr>
          <p:cNvPr id="14339" name="Group 3"/>
          <p:cNvGrpSpPr/>
          <p:nvPr/>
        </p:nvGrpSpPr>
        <p:grpSpPr bwMode="auto">
          <a:xfrm>
            <a:off x="947738" y="3749675"/>
            <a:ext cx="4386262" cy="2955925"/>
            <a:chOff x="768" y="1296"/>
            <a:chExt cx="3663" cy="2599"/>
          </a:xfrm>
        </p:grpSpPr>
        <p:sp>
          <p:nvSpPr>
            <p:cNvPr id="1333252" name="Line 4"/>
            <p:cNvSpPr>
              <a:spLocks noChangeShapeType="1"/>
            </p:cNvSpPr>
            <p:nvPr/>
          </p:nvSpPr>
          <p:spPr bwMode="auto">
            <a:xfrm>
              <a:off x="777" y="3504"/>
              <a:ext cx="3504" cy="0"/>
            </a:xfrm>
            <a:prstGeom prst="line">
              <a:avLst/>
            </a:prstGeom>
            <a:noFill/>
            <a:ln w="38100">
              <a:solidFill>
                <a:schemeClr val="tx1"/>
              </a:solidFill>
              <a:round/>
              <a:tailEnd type="triangle" w="med" len="me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3253" name="Line 5"/>
            <p:cNvSpPr>
              <a:spLocks noChangeShapeType="1"/>
            </p:cNvSpPr>
            <p:nvPr/>
          </p:nvSpPr>
          <p:spPr bwMode="auto">
            <a:xfrm flipV="1">
              <a:off x="768" y="1296"/>
              <a:ext cx="0" cy="2208"/>
            </a:xfrm>
            <a:prstGeom prst="line">
              <a:avLst/>
            </a:prstGeom>
            <a:noFill/>
            <a:ln w="28575">
              <a:solidFill>
                <a:schemeClr val="tx1"/>
              </a:solidFill>
              <a:round/>
              <a:tailEnd type="triangle" w="med" len="me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4344" name="Rectangle 6"/>
            <p:cNvSpPr>
              <a:spLocks noChangeArrowheads="1"/>
            </p:cNvSpPr>
            <p:nvPr/>
          </p:nvSpPr>
          <p:spPr bwMode="auto">
            <a:xfrm>
              <a:off x="3977" y="3385"/>
              <a:ext cx="454"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3200" b="0">
                  <a:latin typeface="Arial" panose="020B0604020202090204" pitchFamily="34" charset="0"/>
                  <a:ea typeface="方正大黑简体" pitchFamily="65" charset="-122"/>
                </a:rPr>
                <a:t>n</a:t>
              </a:r>
              <a:r>
                <a:rPr kumimoji="1" lang="en-US" altLang="zh-CN" sz="3200" b="0" baseline="-25000">
                  <a:latin typeface="Arial" panose="020B0604020202090204" pitchFamily="34" charset="0"/>
                  <a:ea typeface="方正大黑简体" pitchFamily="65" charset="-122"/>
                </a:rPr>
                <a:t>k</a:t>
              </a:r>
              <a:endParaRPr kumimoji="1" lang="en-US" altLang="zh-CN" sz="3200" b="0" baseline="-25000">
                <a:latin typeface="Arial" panose="020B0604020202090204" pitchFamily="34" charset="0"/>
                <a:ea typeface="方正超粗黑简体" pitchFamily="65" charset="-122"/>
              </a:endParaRPr>
            </a:p>
          </p:txBody>
        </p:sp>
        <p:sp>
          <p:nvSpPr>
            <p:cNvPr id="1333255" name="Line 7"/>
            <p:cNvSpPr>
              <a:spLocks noChangeShapeType="1"/>
            </p:cNvSpPr>
            <p:nvPr/>
          </p:nvSpPr>
          <p:spPr bwMode="auto">
            <a:xfrm flipV="1">
              <a:off x="3657" y="1489"/>
              <a:ext cx="0" cy="2017"/>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3256" name="Line 8"/>
            <p:cNvSpPr>
              <a:spLocks noChangeShapeType="1"/>
            </p:cNvSpPr>
            <p:nvPr/>
          </p:nvSpPr>
          <p:spPr bwMode="auto">
            <a:xfrm flipV="1">
              <a:off x="3465" y="2016"/>
              <a:ext cx="0" cy="1488"/>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3257" name="Line 9"/>
            <p:cNvSpPr>
              <a:spLocks noChangeShapeType="1"/>
            </p:cNvSpPr>
            <p:nvPr/>
          </p:nvSpPr>
          <p:spPr bwMode="auto">
            <a:xfrm flipV="1">
              <a:off x="3129" y="2160"/>
              <a:ext cx="0" cy="1344"/>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3258" name="Line 10"/>
            <p:cNvSpPr>
              <a:spLocks noChangeShapeType="1"/>
            </p:cNvSpPr>
            <p:nvPr/>
          </p:nvSpPr>
          <p:spPr bwMode="auto">
            <a:xfrm>
              <a:off x="2649" y="1824"/>
              <a:ext cx="0" cy="1682"/>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3259" name="Line 11"/>
            <p:cNvSpPr>
              <a:spLocks noChangeShapeType="1"/>
            </p:cNvSpPr>
            <p:nvPr/>
          </p:nvSpPr>
          <p:spPr bwMode="auto">
            <a:xfrm>
              <a:off x="4089" y="2304"/>
              <a:ext cx="0" cy="1200"/>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3260" name="Line 12"/>
            <p:cNvSpPr>
              <a:spLocks noChangeShapeType="1"/>
            </p:cNvSpPr>
            <p:nvPr/>
          </p:nvSpPr>
          <p:spPr bwMode="auto">
            <a:xfrm>
              <a:off x="2937" y="2256"/>
              <a:ext cx="0" cy="1248"/>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3261" name="Line 13"/>
            <p:cNvSpPr>
              <a:spLocks noChangeShapeType="1"/>
            </p:cNvSpPr>
            <p:nvPr/>
          </p:nvSpPr>
          <p:spPr bwMode="auto">
            <a:xfrm flipV="1">
              <a:off x="3225" y="1967"/>
              <a:ext cx="0" cy="1537"/>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3262" name="Line 14"/>
            <p:cNvSpPr>
              <a:spLocks noChangeShapeType="1"/>
            </p:cNvSpPr>
            <p:nvPr/>
          </p:nvSpPr>
          <p:spPr bwMode="auto">
            <a:xfrm flipV="1">
              <a:off x="3849" y="3168"/>
              <a:ext cx="0" cy="336"/>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3263" name="Line 15"/>
            <p:cNvSpPr>
              <a:spLocks noChangeShapeType="1"/>
            </p:cNvSpPr>
            <p:nvPr/>
          </p:nvSpPr>
          <p:spPr bwMode="auto">
            <a:xfrm flipV="1">
              <a:off x="3994" y="3071"/>
              <a:ext cx="0" cy="433"/>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3264" name="Line 16"/>
            <p:cNvSpPr>
              <a:spLocks noChangeShapeType="1"/>
            </p:cNvSpPr>
            <p:nvPr/>
          </p:nvSpPr>
          <p:spPr bwMode="auto">
            <a:xfrm flipV="1">
              <a:off x="3321" y="2591"/>
              <a:ext cx="0" cy="913"/>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3265" name="Line 17"/>
            <p:cNvSpPr>
              <a:spLocks noChangeShapeType="1"/>
            </p:cNvSpPr>
            <p:nvPr/>
          </p:nvSpPr>
          <p:spPr bwMode="auto">
            <a:xfrm flipV="1">
              <a:off x="2792" y="2496"/>
              <a:ext cx="0" cy="1008"/>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3266" name="Line 18"/>
            <p:cNvSpPr>
              <a:spLocks noChangeShapeType="1"/>
            </p:cNvSpPr>
            <p:nvPr/>
          </p:nvSpPr>
          <p:spPr bwMode="auto">
            <a:xfrm flipV="1">
              <a:off x="3754" y="2880"/>
              <a:ext cx="0" cy="624"/>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3267" name="Line 19"/>
            <p:cNvSpPr>
              <a:spLocks noChangeShapeType="1"/>
            </p:cNvSpPr>
            <p:nvPr/>
          </p:nvSpPr>
          <p:spPr bwMode="auto">
            <a:xfrm flipV="1">
              <a:off x="3032" y="1967"/>
              <a:ext cx="0" cy="1537"/>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3268" name="Line 20"/>
            <p:cNvSpPr>
              <a:spLocks noChangeShapeType="1"/>
            </p:cNvSpPr>
            <p:nvPr/>
          </p:nvSpPr>
          <p:spPr bwMode="auto">
            <a:xfrm flipV="1">
              <a:off x="2552" y="2064"/>
              <a:ext cx="0" cy="1440"/>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3269" name="Line 21"/>
            <p:cNvSpPr>
              <a:spLocks noChangeShapeType="1"/>
            </p:cNvSpPr>
            <p:nvPr/>
          </p:nvSpPr>
          <p:spPr bwMode="auto">
            <a:xfrm flipV="1">
              <a:off x="3561" y="1872"/>
              <a:ext cx="0" cy="1632"/>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grpSp>
      <p:sp>
        <p:nvSpPr>
          <p:cNvPr id="14340" name="Rectangle 22"/>
          <p:cNvSpPr>
            <a:spLocks noChangeArrowheads="1"/>
          </p:cNvSpPr>
          <p:nvPr/>
        </p:nvSpPr>
        <p:spPr bwMode="auto">
          <a:xfrm>
            <a:off x="33338" y="3673475"/>
            <a:ext cx="83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3200" b="0">
                <a:latin typeface="Arial" panose="020B0604020202090204" pitchFamily="34" charset="0"/>
                <a:ea typeface="方正大黑简体" pitchFamily="65" charset="-122"/>
              </a:rPr>
              <a:t>p(r</a:t>
            </a:r>
            <a:r>
              <a:rPr kumimoji="1" lang="en-US" altLang="zh-CN" sz="3200" b="0" baseline="-25000">
                <a:latin typeface="Arial" panose="020B0604020202090204" pitchFamily="34" charset="0"/>
                <a:ea typeface="方正大黑简体" pitchFamily="65" charset="-122"/>
              </a:rPr>
              <a:t>k</a:t>
            </a:r>
            <a:r>
              <a:rPr kumimoji="1" lang="en-US" altLang="zh-CN" sz="3200" b="0">
                <a:latin typeface="Arial" panose="020B0604020202090204" pitchFamily="34" charset="0"/>
                <a:ea typeface="方正大黑简体" pitchFamily="65" charset="-122"/>
              </a:rPr>
              <a:t>)</a:t>
            </a:r>
            <a:r>
              <a:rPr kumimoji="1" lang="en-US" altLang="zh-CN" sz="3200">
                <a:latin typeface="Arial" panose="020B0604020202090204" pitchFamily="34" charset="0"/>
                <a:ea typeface="黑体" panose="02010609060101010101" pitchFamily="49" charset="-122"/>
              </a:rPr>
              <a:t> </a:t>
            </a:r>
            <a:endParaRPr kumimoji="1" lang="en-US" altLang="zh-CN" sz="3200">
              <a:latin typeface="Arial" panose="020B0604020202090204" pitchFamily="34" charset="0"/>
              <a:ea typeface="黑体" panose="02010609060101010101" pitchFamily="49" charset="-122"/>
            </a:endParaRPr>
          </a:p>
        </p:txBody>
      </p:sp>
      <p:pic>
        <p:nvPicPr>
          <p:cNvPr id="1333271" name="Picture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0" y="1173163"/>
            <a:ext cx="5748338" cy="240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3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a:t>Low-Contrast Image</a:t>
            </a:r>
            <a:endParaRPr lang="en-US" altLang="zh-CN"/>
          </a:p>
        </p:txBody>
      </p:sp>
      <p:grpSp>
        <p:nvGrpSpPr>
          <p:cNvPr id="15363" name="Group 3"/>
          <p:cNvGrpSpPr/>
          <p:nvPr/>
        </p:nvGrpSpPr>
        <p:grpSpPr bwMode="auto">
          <a:xfrm>
            <a:off x="76200" y="2819400"/>
            <a:ext cx="4200525" cy="3505200"/>
            <a:chOff x="48" y="1776"/>
            <a:chExt cx="2646" cy="2208"/>
          </a:xfrm>
        </p:grpSpPr>
        <p:sp>
          <p:nvSpPr>
            <p:cNvPr id="1334276" name="Line 4"/>
            <p:cNvSpPr>
              <a:spLocks noChangeShapeType="1"/>
            </p:cNvSpPr>
            <p:nvPr/>
          </p:nvSpPr>
          <p:spPr bwMode="auto">
            <a:xfrm>
              <a:off x="671" y="3703"/>
              <a:ext cx="1921" cy="0"/>
            </a:xfrm>
            <a:prstGeom prst="line">
              <a:avLst/>
            </a:prstGeom>
            <a:noFill/>
            <a:ln w="38100">
              <a:solidFill>
                <a:schemeClr val="tx1"/>
              </a:solidFill>
              <a:round/>
              <a:tailEnd type="triangle" w="med" len="me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4277" name="Line 5"/>
            <p:cNvSpPr>
              <a:spLocks noChangeShapeType="1"/>
            </p:cNvSpPr>
            <p:nvPr/>
          </p:nvSpPr>
          <p:spPr bwMode="auto">
            <a:xfrm flipV="1">
              <a:off x="687" y="1824"/>
              <a:ext cx="0" cy="1872"/>
            </a:xfrm>
            <a:prstGeom prst="line">
              <a:avLst/>
            </a:prstGeom>
            <a:noFill/>
            <a:ln w="28575">
              <a:solidFill>
                <a:schemeClr val="tx1"/>
              </a:solidFill>
              <a:round/>
              <a:tailEnd type="triangle" w="med" len="me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5367" name="Rectangle 6"/>
            <p:cNvSpPr>
              <a:spLocks noChangeArrowheads="1"/>
            </p:cNvSpPr>
            <p:nvPr/>
          </p:nvSpPr>
          <p:spPr bwMode="auto">
            <a:xfrm>
              <a:off x="2352" y="3619"/>
              <a:ext cx="34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3200" b="0">
                  <a:latin typeface="Arial" panose="020B0604020202090204" pitchFamily="34" charset="0"/>
                  <a:ea typeface="方正大黑简体" pitchFamily="65" charset="-122"/>
                </a:rPr>
                <a:t>n</a:t>
              </a:r>
              <a:r>
                <a:rPr kumimoji="1" lang="en-US" altLang="zh-CN" sz="3200" b="0" baseline="-25000">
                  <a:latin typeface="Arial" panose="020B0604020202090204" pitchFamily="34" charset="0"/>
                  <a:ea typeface="方正大黑简体" pitchFamily="65" charset="-122"/>
                </a:rPr>
                <a:t>k</a:t>
              </a:r>
              <a:endParaRPr kumimoji="1" lang="en-US" altLang="zh-CN" sz="3200" baseline="-25000">
                <a:latin typeface="Arial" panose="020B0604020202090204" pitchFamily="34" charset="0"/>
                <a:ea typeface="黑体" panose="02010609060101010101" pitchFamily="49" charset="-122"/>
              </a:endParaRPr>
            </a:p>
          </p:txBody>
        </p:sp>
        <p:sp>
          <p:nvSpPr>
            <p:cNvPr id="1334279" name="Line 7"/>
            <p:cNvSpPr>
              <a:spLocks noChangeShapeType="1"/>
            </p:cNvSpPr>
            <p:nvPr/>
          </p:nvSpPr>
          <p:spPr bwMode="auto">
            <a:xfrm flipV="1">
              <a:off x="1819" y="2654"/>
              <a:ext cx="0" cy="1049"/>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4280" name="Line 8"/>
            <p:cNvSpPr>
              <a:spLocks noChangeShapeType="1"/>
            </p:cNvSpPr>
            <p:nvPr/>
          </p:nvSpPr>
          <p:spPr bwMode="auto">
            <a:xfrm>
              <a:off x="1556" y="2392"/>
              <a:ext cx="0" cy="1311"/>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4281" name="Line 9"/>
            <p:cNvSpPr>
              <a:spLocks noChangeShapeType="1"/>
            </p:cNvSpPr>
            <p:nvPr/>
          </p:nvSpPr>
          <p:spPr bwMode="auto">
            <a:xfrm>
              <a:off x="1372" y="2804"/>
              <a:ext cx="0" cy="899"/>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4282" name="Line 10"/>
            <p:cNvSpPr>
              <a:spLocks noChangeShapeType="1"/>
            </p:cNvSpPr>
            <p:nvPr/>
          </p:nvSpPr>
          <p:spPr bwMode="auto">
            <a:xfrm>
              <a:off x="1714" y="2729"/>
              <a:ext cx="0" cy="974"/>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4283" name="Line 11"/>
            <p:cNvSpPr>
              <a:spLocks noChangeShapeType="1"/>
            </p:cNvSpPr>
            <p:nvPr/>
          </p:nvSpPr>
          <p:spPr bwMode="auto">
            <a:xfrm flipV="1">
              <a:off x="1266" y="3104"/>
              <a:ext cx="0" cy="599"/>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4284" name="Line 12"/>
            <p:cNvSpPr>
              <a:spLocks noChangeShapeType="1"/>
            </p:cNvSpPr>
            <p:nvPr/>
          </p:nvSpPr>
          <p:spPr bwMode="auto">
            <a:xfrm flipV="1">
              <a:off x="1872" y="2504"/>
              <a:ext cx="0" cy="1199"/>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4285" name="Line 13"/>
            <p:cNvSpPr>
              <a:spLocks noChangeShapeType="1"/>
            </p:cNvSpPr>
            <p:nvPr/>
          </p:nvSpPr>
          <p:spPr bwMode="auto">
            <a:xfrm flipV="1">
              <a:off x="1635" y="2916"/>
              <a:ext cx="0" cy="787"/>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4286" name="Line 14"/>
            <p:cNvSpPr>
              <a:spLocks noChangeShapeType="1"/>
            </p:cNvSpPr>
            <p:nvPr/>
          </p:nvSpPr>
          <p:spPr bwMode="auto">
            <a:xfrm flipV="1">
              <a:off x="1319" y="3253"/>
              <a:ext cx="0" cy="450"/>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4287" name="Line 15"/>
            <p:cNvSpPr>
              <a:spLocks noChangeShapeType="1"/>
            </p:cNvSpPr>
            <p:nvPr/>
          </p:nvSpPr>
          <p:spPr bwMode="auto">
            <a:xfrm flipV="1">
              <a:off x="1767" y="2504"/>
              <a:ext cx="0" cy="1199"/>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4288" name="Line 16"/>
            <p:cNvSpPr>
              <a:spLocks noChangeShapeType="1"/>
            </p:cNvSpPr>
            <p:nvPr/>
          </p:nvSpPr>
          <p:spPr bwMode="auto">
            <a:xfrm flipV="1">
              <a:off x="1503" y="2579"/>
              <a:ext cx="0" cy="1124"/>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4289" name="Line 17"/>
            <p:cNvSpPr>
              <a:spLocks noChangeShapeType="1"/>
            </p:cNvSpPr>
            <p:nvPr/>
          </p:nvSpPr>
          <p:spPr bwMode="auto">
            <a:xfrm>
              <a:off x="1424" y="2617"/>
              <a:ext cx="0" cy="1086"/>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5379" name="Rectangle 18"/>
            <p:cNvSpPr>
              <a:spLocks noChangeArrowheads="1"/>
            </p:cNvSpPr>
            <p:nvPr/>
          </p:nvSpPr>
          <p:spPr bwMode="auto">
            <a:xfrm>
              <a:off x="48" y="1776"/>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3200" b="0">
                  <a:latin typeface="Arial" panose="020B0604020202090204" pitchFamily="34" charset="0"/>
                  <a:ea typeface="方正大黑简体" pitchFamily="65" charset="-122"/>
                </a:rPr>
                <a:t>p(r</a:t>
              </a:r>
              <a:r>
                <a:rPr kumimoji="1" lang="en-US" altLang="zh-CN" sz="3200" b="0" baseline="-25000">
                  <a:latin typeface="Arial" panose="020B0604020202090204" pitchFamily="34" charset="0"/>
                  <a:ea typeface="方正大黑简体" pitchFamily="65" charset="-122"/>
                </a:rPr>
                <a:t>k</a:t>
              </a:r>
              <a:r>
                <a:rPr kumimoji="1" lang="en-US" altLang="zh-CN" sz="3200" b="0">
                  <a:latin typeface="Arial" panose="020B0604020202090204" pitchFamily="34" charset="0"/>
                  <a:ea typeface="方正大黑简体" pitchFamily="65" charset="-122"/>
                </a:rPr>
                <a:t>)</a:t>
              </a:r>
              <a:r>
                <a:rPr kumimoji="1" lang="en-US" altLang="zh-CN" sz="3200">
                  <a:latin typeface="Arial" panose="020B0604020202090204" pitchFamily="34" charset="0"/>
                  <a:ea typeface="黑体" panose="02010609060101010101" pitchFamily="49" charset="-122"/>
                </a:rPr>
                <a:t> </a:t>
              </a:r>
              <a:endParaRPr kumimoji="1" lang="en-US" altLang="zh-CN" sz="3200">
                <a:latin typeface="Arial" panose="020B0604020202090204" pitchFamily="34" charset="0"/>
                <a:ea typeface="黑体" panose="02010609060101010101" pitchFamily="49" charset="-122"/>
              </a:endParaRPr>
            </a:p>
          </p:txBody>
        </p:sp>
      </p:grpSp>
      <p:pic>
        <p:nvPicPr>
          <p:cNvPr id="1334291" name="Picture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0" y="1219200"/>
            <a:ext cx="5703888" cy="238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4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a:t>High-Contrast Image</a:t>
            </a:r>
            <a:endParaRPr lang="en-US" altLang="zh-CN"/>
          </a:p>
        </p:txBody>
      </p:sp>
      <p:sp>
        <p:nvSpPr>
          <p:cNvPr id="1335299" name="Line 3"/>
          <p:cNvSpPr>
            <a:spLocks noChangeShapeType="1"/>
          </p:cNvSpPr>
          <p:nvPr/>
        </p:nvSpPr>
        <p:spPr bwMode="auto">
          <a:xfrm>
            <a:off x="1036638" y="6156325"/>
            <a:ext cx="4135437" cy="0"/>
          </a:xfrm>
          <a:prstGeom prst="line">
            <a:avLst/>
          </a:prstGeom>
          <a:noFill/>
          <a:ln w="38100">
            <a:solidFill>
              <a:schemeClr val="tx1"/>
            </a:solidFill>
            <a:round/>
            <a:tailEnd type="triangle" w="med" len="me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5300" name="Line 4"/>
          <p:cNvSpPr>
            <a:spLocks noChangeShapeType="1"/>
          </p:cNvSpPr>
          <p:nvPr/>
        </p:nvSpPr>
        <p:spPr bwMode="auto">
          <a:xfrm flipV="1">
            <a:off x="1030288" y="3017838"/>
            <a:ext cx="0" cy="3124200"/>
          </a:xfrm>
          <a:prstGeom prst="line">
            <a:avLst/>
          </a:prstGeom>
          <a:noFill/>
          <a:ln w="28575">
            <a:solidFill>
              <a:schemeClr val="tx1"/>
            </a:solidFill>
            <a:round/>
            <a:tailEnd type="triangle" w="med" len="me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6389" name="Rectangle 5"/>
          <p:cNvSpPr>
            <a:spLocks noChangeArrowheads="1"/>
          </p:cNvSpPr>
          <p:nvPr/>
        </p:nvSpPr>
        <p:spPr bwMode="auto">
          <a:xfrm>
            <a:off x="66675" y="2971800"/>
            <a:ext cx="9540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3200" b="0">
                <a:latin typeface="Arial" panose="020B0604020202090204" pitchFamily="34" charset="0"/>
                <a:ea typeface="方正大黑简体" pitchFamily="65" charset="-122"/>
              </a:rPr>
              <a:t>p(r</a:t>
            </a:r>
            <a:r>
              <a:rPr kumimoji="1" lang="en-US" altLang="zh-CN" sz="3200" b="0" baseline="-25000">
                <a:latin typeface="Arial" panose="020B0604020202090204" pitchFamily="34" charset="0"/>
                <a:ea typeface="方正大黑简体" pitchFamily="65" charset="-122"/>
              </a:rPr>
              <a:t>k</a:t>
            </a:r>
            <a:r>
              <a:rPr kumimoji="1" lang="en-US" altLang="zh-CN" sz="3200" b="0">
                <a:latin typeface="Arial" panose="020B0604020202090204" pitchFamily="34" charset="0"/>
                <a:ea typeface="方正大黑简体" pitchFamily="65" charset="-122"/>
              </a:rPr>
              <a:t>)</a:t>
            </a:r>
            <a:r>
              <a:rPr kumimoji="1" lang="en-US" altLang="zh-CN" sz="3200">
                <a:latin typeface="Arial" panose="020B0604020202090204" pitchFamily="34" charset="0"/>
                <a:ea typeface="黑体" panose="02010609060101010101" pitchFamily="49" charset="-122"/>
              </a:rPr>
              <a:t> </a:t>
            </a:r>
            <a:endParaRPr kumimoji="1" lang="en-US" altLang="zh-CN" sz="3200">
              <a:latin typeface="Arial" panose="020B0604020202090204" pitchFamily="34" charset="0"/>
              <a:ea typeface="黑体" panose="02010609060101010101" pitchFamily="49" charset="-122"/>
            </a:endParaRPr>
          </a:p>
        </p:txBody>
      </p:sp>
      <p:sp>
        <p:nvSpPr>
          <p:cNvPr id="16390" name="Rectangle 6"/>
          <p:cNvSpPr>
            <a:spLocks noChangeArrowheads="1"/>
          </p:cNvSpPr>
          <p:nvPr/>
        </p:nvSpPr>
        <p:spPr bwMode="auto">
          <a:xfrm>
            <a:off x="4714875" y="6019800"/>
            <a:ext cx="542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3200" b="0">
                <a:latin typeface="Arial" panose="020B0604020202090204" pitchFamily="34" charset="0"/>
                <a:ea typeface="方正大黑简体" pitchFamily="65" charset="-122"/>
              </a:rPr>
              <a:t>n</a:t>
            </a:r>
            <a:r>
              <a:rPr kumimoji="1" lang="en-US" altLang="zh-CN" sz="3200" b="0" baseline="-25000">
                <a:latin typeface="Arial" panose="020B0604020202090204" pitchFamily="34" charset="0"/>
                <a:ea typeface="方正大黑简体" pitchFamily="65" charset="-122"/>
              </a:rPr>
              <a:t>k</a:t>
            </a:r>
            <a:endParaRPr kumimoji="1" lang="en-US" altLang="zh-CN" sz="3200" b="0" baseline="-25000">
              <a:latin typeface="Arial" panose="020B0604020202090204" pitchFamily="34" charset="0"/>
              <a:ea typeface="方正超粗黑简体" pitchFamily="65" charset="-122"/>
            </a:endParaRPr>
          </a:p>
        </p:txBody>
      </p:sp>
      <p:sp>
        <p:nvSpPr>
          <p:cNvPr id="1335303" name="Line 7"/>
          <p:cNvSpPr>
            <a:spLocks noChangeShapeType="1"/>
          </p:cNvSpPr>
          <p:nvPr/>
        </p:nvSpPr>
        <p:spPr bwMode="auto">
          <a:xfrm flipV="1">
            <a:off x="4089400" y="3532188"/>
            <a:ext cx="0" cy="2624137"/>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5304" name="Line 8"/>
          <p:cNvSpPr>
            <a:spLocks noChangeShapeType="1"/>
          </p:cNvSpPr>
          <p:nvPr/>
        </p:nvSpPr>
        <p:spPr bwMode="auto">
          <a:xfrm flipV="1">
            <a:off x="3862388" y="4219575"/>
            <a:ext cx="0" cy="1936750"/>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5305" name="Line 9"/>
          <p:cNvSpPr>
            <a:spLocks noChangeShapeType="1"/>
          </p:cNvSpPr>
          <p:nvPr/>
        </p:nvSpPr>
        <p:spPr bwMode="auto">
          <a:xfrm flipV="1">
            <a:off x="3467100" y="4406900"/>
            <a:ext cx="0" cy="1749425"/>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5306" name="Line 10"/>
          <p:cNvSpPr>
            <a:spLocks noChangeShapeType="1"/>
          </p:cNvSpPr>
          <p:nvPr/>
        </p:nvSpPr>
        <p:spPr bwMode="auto">
          <a:xfrm>
            <a:off x="2106613" y="5405438"/>
            <a:ext cx="0" cy="750887"/>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5307" name="Line 11"/>
          <p:cNvSpPr>
            <a:spLocks noChangeShapeType="1"/>
          </p:cNvSpPr>
          <p:nvPr/>
        </p:nvSpPr>
        <p:spPr bwMode="auto">
          <a:xfrm>
            <a:off x="1597025" y="5218113"/>
            <a:ext cx="0" cy="938212"/>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5308" name="Line 12"/>
          <p:cNvSpPr>
            <a:spLocks noChangeShapeType="1"/>
          </p:cNvSpPr>
          <p:nvPr/>
        </p:nvSpPr>
        <p:spPr bwMode="auto">
          <a:xfrm>
            <a:off x="2900363" y="3968750"/>
            <a:ext cx="0" cy="2187575"/>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5309" name="Line 13"/>
          <p:cNvSpPr>
            <a:spLocks noChangeShapeType="1"/>
          </p:cNvSpPr>
          <p:nvPr/>
        </p:nvSpPr>
        <p:spPr bwMode="auto">
          <a:xfrm>
            <a:off x="1200150" y="5656263"/>
            <a:ext cx="0" cy="500062"/>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5310" name="Line 14"/>
          <p:cNvSpPr>
            <a:spLocks noChangeShapeType="1"/>
          </p:cNvSpPr>
          <p:nvPr/>
        </p:nvSpPr>
        <p:spPr bwMode="auto">
          <a:xfrm>
            <a:off x="2503488" y="4656138"/>
            <a:ext cx="0" cy="1500187"/>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5311" name="Line 15"/>
          <p:cNvSpPr>
            <a:spLocks noChangeShapeType="1"/>
          </p:cNvSpPr>
          <p:nvPr/>
        </p:nvSpPr>
        <p:spPr bwMode="auto">
          <a:xfrm>
            <a:off x="1879600" y="5343525"/>
            <a:ext cx="0" cy="812800"/>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5312" name="Line 16"/>
          <p:cNvSpPr>
            <a:spLocks noChangeShapeType="1"/>
          </p:cNvSpPr>
          <p:nvPr/>
        </p:nvSpPr>
        <p:spPr bwMode="auto">
          <a:xfrm>
            <a:off x="4598988" y="4594225"/>
            <a:ext cx="0" cy="1562100"/>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5313" name="Line 17"/>
          <p:cNvSpPr>
            <a:spLocks noChangeShapeType="1"/>
          </p:cNvSpPr>
          <p:nvPr/>
        </p:nvSpPr>
        <p:spPr bwMode="auto">
          <a:xfrm>
            <a:off x="3240088" y="4530725"/>
            <a:ext cx="0" cy="1625600"/>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5314" name="Line 18"/>
          <p:cNvSpPr>
            <a:spLocks noChangeShapeType="1"/>
          </p:cNvSpPr>
          <p:nvPr/>
        </p:nvSpPr>
        <p:spPr bwMode="auto">
          <a:xfrm flipV="1">
            <a:off x="1370013" y="5468938"/>
            <a:ext cx="0" cy="687387"/>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5315" name="Line 19"/>
          <p:cNvSpPr>
            <a:spLocks noChangeShapeType="1"/>
          </p:cNvSpPr>
          <p:nvPr/>
        </p:nvSpPr>
        <p:spPr bwMode="auto">
          <a:xfrm flipV="1">
            <a:off x="1766888" y="4906963"/>
            <a:ext cx="0" cy="1249362"/>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5316" name="Line 20"/>
          <p:cNvSpPr>
            <a:spLocks noChangeShapeType="1"/>
          </p:cNvSpPr>
          <p:nvPr/>
        </p:nvSpPr>
        <p:spPr bwMode="auto">
          <a:xfrm flipV="1">
            <a:off x="2276475" y="5156200"/>
            <a:ext cx="0" cy="1000125"/>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5317" name="Line 21"/>
          <p:cNvSpPr>
            <a:spLocks noChangeShapeType="1"/>
          </p:cNvSpPr>
          <p:nvPr/>
        </p:nvSpPr>
        <p:spPr bwMode="auto">
          <a:xfrm flipV="1">
            <a:off x="3579813" y="4156075"/>
            <a:ext cx="0" cy="2000250"/>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5318" name="Line 22"/>
          <p:cNvSpPr>
            <a:spLocks noChangeShapeType="1"/>
          </p:cNvSpPr>
          <p:nvPr/>
        </p:nvSpPr>
        <p:spPr bwMode="auto">
          <a:xfrm flipV="1">
            <a:off x="4316413" y="5718175"/>
            <a:ext cx="0" cy="438150"/>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5319" name="Line 23"/>
          <p:cNvSpPr>
            <a:spLocks noChangeShapeType="1"/>
          </p:cNvSpPr>
          <p:nvPr/>
        </p:nvSpPr>
        <p:spPr bwMode="auto">
          <a:xfrm flipV="1">
            <a:off x="4486275" y="5592763"/>
            <a:ext cx="0" cy="563562"/>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5320" name="Line 24"/>
          <p:cNvSpPr>
            <a:spLocks noChangeShapeType="1"/>
          </p:cNvSpPr>
          <p:nvPr/>
        </p:nvSpPr>
        <p:spPr bwMode="auto">
          <a:xfrm flipV="1">
            <a:off x="3692525" y="4968875"/>
            <a:ext cx="0" cy="1187450"/>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5321" name="Line 25"/>
          <p:cNvSpPr>
            <a:spLocks noChangeShapeType="1"/>
          </p:cNvSpPr>
          <p:nvPr/>
        </p:nvSpPr>
        <p:spPr bwMode="auto">
          <a:xfrm flipV="1">
            <a:off x="3070225" y="4843463"/>
            <a:ext cx="0" cy="1312862"/>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5322" name="Line 26"/>
          <p:cNvSpPr>
            <a:spLocks noChangeShapeType="1"/>
          </p:cNvSpPr>
          <p:nvPr/>
        </p:nvSpPr>
        <p:spPr bwMode="auto">
          <a:xfrm flipV="1">
            <a:off x="2389188" y="5405438"/>
            <a:ext cx="0" cy="750887"/>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5323" name="Line 27"/>
          <p:cNvSpPr>
            <a:spLocks noChangeShapeType="1"/>
          </p:cNvSpPr>
          <p:nvPr/>
        </p:nvSpPr>
        <p:spPr bwMode="auto">
          <a:xfrm flipV="1">
            <a:off x="1482725" y="5530850"/>
            <a:ext cx="0" cy="625475"/>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5324" name="Line 28"/>
          <p:cNvSpPr>
            <a:spLocks noChangeShapeType="1"/>
          </p:cNvSpPr>
          <p:nvPr/>
        </p:nvSpPr>
        <p:spPr bwMode="auto">
          <a:xfrm flipV="1">
            <a:off x="4203700" y="5343525"/>
            <a:ext cx="0" cy="812800"/>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5325" name="Line 29"/>
          <p:cNvSpPr>
            <a:spLocks noChangeShapeType="1"/>
          </p:cNvSpPr>
          <p:nvPr/>
        </p:nvSpPr>
        <p:spPr bwMode="auto">
          <a:xfrm flipV="1">
            <a:off x="3352800" y="4156075"/>
            <a:ext cx="0" cy="2000250"/>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5326" name="Line 30"/>
          <p:cNvSpPr>
            <a:spLocks noChangeShapeType="1"/>
          </p:cNvSpPr>
          <p:nvPr/>
        </p:nvSpPr>
        <p:spPr bwMode="auto">
          <a:xfrm flipV="1">
            <a:off x="1993900" y="5343525"/>
            <a:ext cx="0" cy="812800"/>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5327" name="Line 31"/>
          <p:cNvSpPr>
            <a:spLocks noChangeShapeType="1"/>
          </p:cNvSpPr>
          <p:nvPr/>
        </p:nvSpPr>
        <p:spPr bwMode="auto">
          <a:xfrm flipV="1">
            <a:off x="2786063" y="4281488"/>
            <a:ext cx="0" cy="1874837"/>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5328" name="Line 32"/>
          <p:cNvSpPr>
            <a:spLocks noChangeShapeType="1"/>
          </p:cNvSpPr>
          <p:nvPr/>
        </p:nvSpPr>
        <p:spPr bwMode="auto">
          <a:xfrm>
            <a:off x="2616200" y="4343400"/>
            <a:ext cx="0" cy="1812925"/>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35329" name="Line 33"/>
          <p:cNvSpPr>
            <a:spLocks noChangeShapeType="1"/>
          </p:cNvSpPr>
          <p:nvPr/>
        </p:nvSpPr>
        <p:spPr bwMode="auto">
          <a:xfrm flipV="1">
            <a:off x="3976688" y="4030663"/>
            <a:ext cx="0" cy="2125662"/>
          </a:xfrm>
          <a:prstGeom prst="line">
            <a:avLst/>
          </a:prstGeom>
          <a:noFill/>
          <a:ln w="9525">
            <a:solidFill>
              <a:schemeClr val="tx1"/>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pic>
        <p:nvPicPr>
          <p:cNvPr id="1335330" name="Picture 3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14663" y="1185863"/>
            <a:ext cx="5748337" cy="239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5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zh-CN" dirty="0">
                <a:latin typeface="Arial" panose="020B0604020202090204" pitchFamily="34" charset="0"/>
                <a:ea typeface="宋体" pitchFamily="2" charset="-122"/>
              </a:rPr>
              <a:t>Histogram Equalization</a:t>
            </a:r>
            <a:endParaRPr lang="en-US" altLang="zh-CN" dirty="0">
              <a:latin typeface="Arial" panose="020B0604020202090204" pitchFamily="34" charset="0"/>
              <a:ea typeface="宋体" pitchFamily="2" charset="-122"/>
            </a:endParaRPr>
          </a:p>
        </p:txBody>
      </p:sp>
      <p:graphicFrame>
        <p:nvGraphicFramePr>
          <p:cNvPr id="84995" name="Object 3"/>
          <p:cNvGraphicFramePr>
            <a:graphicFrameLocks noGrp="1" noChangeAspect="1"/>
          </p:cNvGraphicFramePr>
          <p:nvPr>
            <p:ph idx="1"/>
          </p:nvPr>
        </p:nvGraphicFramePr>
        <p:xfrm>
          <a:off x="152400" y="1757363"/>
          <a:ext cx="8686800" cy="2433637"/>
        </p:xfrm>
        <a:graphic>
          <a:graphicData uri="http://schemas.openxmlformats.org/presentationml/2006/ole">
            <mc:AlternateContent xmlns:mc="http://schemas.openxmlformats.org/markup-compatibility/2006">
              <mc:Choice xmlns:v="urn:schemas-microsoft-com:vml" Requires="v">
                <p:oleObj spid="_x0000_s19560" name="Worksheet" r:id="rId1" imgW="6756400" imgH="1892300" progId="Excel.Sheet.8">
                  <p:embed/>
                </p:oleObj>
              </mc:Choice>
              <mc:Fallback>
                <p:oleObj name="Worksheet" r:id="rId1" imgW="6756400" imgH="1892300" progId="Excel.Sheet.8">
                  <p:embed/>
                  <p:pic>
                    <p:nvPicPr>
                      <p:cNvPr id="0" name="图片 195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57363"/>
                        <a:ext cx="8686800" cy="243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pic>
                </p:oleObj>
              </mc:Fallback>
            </mc:AlternateContent>
          </a:graphicData>
        </a:graphic>
      </p:graphicFrame>
      <p:graphicFrame>
        <p:nvGraphicFramePr>
          <p:cNvPr id="2" name="对象 1"/>
          <p:cNvGraphicFramePr>
            <a:graphicFrameLocks noChangeAspect="1"/>
          </p:cNvGraphicFramePr>
          <p:nvPr/>
        </p:nvGraphicFramePr>
        <p:xfrm>
          <a:off x="1786996" y="4842934"/>
          <a:ext cx="5468937" cy="965200"/>
        </p:xfrm>
        <a:graphic>
          <a:graphicData uri="http://schemas.openxmlformats.org/presentationml/2006/ole">
            <mc:AlternateContent xmlns:mc="http://schemas.openxmlformats.org/markup-compatibility/2006">
              <mc:Choice xmlns:v="urn:schemas-microsoft-com:vml" Requires="v">
                <p:oleObj spid="_x0000_s19561" name="Equation" r:id="rId3" imgW="2590800" imgH="457200" progId="Equation.DSMT4">
                  <p:embed/>
                </p:oleObj>
              </mc:Choice>
              <mc:Fallback>
                <p:oleObj name="Equation" r:id="rId3" imgW="2590800" imgH="457200" progId="Equation.DSMT4">
                  <p:embed/>
                  <p:pic>
                    <p:nvPicPr>
                      <p:cNvPr id="0" name="图片 195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6996" y="4842934"/>
                        <a:ext cx="5468937" cy="9652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文本框 2"/>
          <p:cNvSpPr txBox="1"/>
          <p:nvPr/>
        </p:nvSpPr>
        <p:spPr>
          <a:xfrm>
            <a:off x="5046345" y="530860"/>
            <a:ext cx="1397635" cy="368300"/>
          </a:xfrm>
          <a:prstGeom prst="rect">
            <a:avLst/>
          </a:prstGeom>
          <a:noFill/>
        </p:spPr>
        <p:txBody>
          <a:bodyPr wrap="square" rtlCol="0">
            <a:spAutoFit/>
          </a:bodyPr>
          <a:p>
            <a:r>
              <a:rPr lang="zh-CN" altLang="en-US">
                <a:solidFill>
                  <a:srgbClr val="FF0000"/>
                </a:solidFill>
              </a:rPr>
              <a:t>课上做过</a:t>
            </a:r>
            <a:endParaRPr lang="zh-CN" altLang="en-US">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len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9800" y="2946400"/>
            <a:ext cx="2260600"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Picture 3" descr="le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2971800"/>
            <a:ext cx="222250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04" name="Line 4"/>
          <p:cNvSpPr>
            <a:spLocks noChangeShapeType="1"/>
          </p:cNvSpPr>
          <p:nvPr/>
        </p:nvSpPr>
        <p:spPr bwMode="auto">
          <a:xfrm>
            <a:off x="914400" y="4375150"/>
            <a:ext cx="1414463" cy="0"/>
          </a:xfrm>
          <a:prstGeom prst="line">
            <a:avLst/>
          </a:prstGeom>
          <a:noFill/>
          <a:ln w="9525">
            <a:noFill/>
            <a:round/>
          </a:ln>
          <a:effectLst/>
        </p:spPr>
        <p:txBody>
          <a:bodyP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12645" name="Rectangle 5"/>
          <p:cNvSpPr>
            <a:spLocks noGrp="1" noChangeArrowheads="1"/>
          </p:cNvSpPr>
          <p:nvPr>
            <p:ph type="title"/>
          </p:nvPr>
        </p:nvSpPr>
        <p:spPr/>
        <p:txBody>
          <a:bodyPr/>
          <a:lstStyle/>
          <a:p>
            <a:pPr eaLnBrk="1" hangingPunct="1"/>
            <a:r>
              <a:rPr lang="en-US" altLang="zh-CN" sz="3600"/>
              <a:t>Image (bitmap) representation</a:t>
            </a:r>
            <a:endParaRPr lang="zh-CN" altLang="en-US" sz="3600"/>
          </a:p>
        </p:txBody>
      </p:sp>
      <p:sp>
        <p:nvSpPr>
          <p:cNvPr id="112646" name="Rectangle 6"/>
          <p:cNvSpPr>
            <a:spLocks noGrp="1" noChangeArrowheads="1"/>
          </p:cNvSpPr>
          <p:nvPr>
            <p:ph type="body" idx="1"/>
          </p:nvPr>
        </p:nvSpPr>
        <p:spPr>
          <a:xfrm>
            <a:off x="354013" y="1504950"/>
            <a:ext cx="8448675" cy="1149350"/>
          </a:xfrm>
        </p:spPr>
        <p:txBody>
          <a:bodyPr/>
          <a:lstStyle/>
          <a:p>
            <a:pPr eaLnBrk="1" hangingPunct="1"/>
            <a:r>
              <a:rPr lang="en-US" altLang="zh-CN">
                <a:solidFill>
                  <a:srgbClr val="3333FF"/>
                </a:solidFill>
              </a:rPr>
              <a:t>Image</a:t>
            </a:r>
            <a:endParaRPr lang="zh-CN" altLang="en-US">
              <a:solidFill>
                <a:srgbClr val="3333FF"/>
              </a:solidFill>
            </a:endParaRPr>
          </a:p>
          <a:p>
            <a:pPr lvl="1" eaLnBrk="1" hangingPunct="1"/>
            <a:r>
              <a:rPr lang="en-US" altLang="zh-CN"/>
              <a:t>Function defined over 2D domain,  </a:t>
            </a:r>
            <a:r>
              <a:rPr lang="en-US" altLang="zh-CN" i="1">
                <a:solidFill>
                  <a:schemeClr val="bg2"/>
                </a:solidFill>
              </a:rPr>
              <a:t>f(x, y)</a:t>
            </a:r>
            <a:endParaRPr lang="en-US" altLang="zh-CN" i="1">
              <a:solidFill>
                <a:schemeClr val="bg2"/>
              </a:solidFill>
            </a:endParaRPr>
          </a:p>
        </p:txBody>
      </p:sp>
      <p:sp>
        <p:nvSpPr>
          <p:cNvPr id="1126407" name="Line 7"/>
          <p:cNvSpPr>
            <a:spLocks noChangeShapeType="1"/>
          </p:cNvSpPr>
          <p:nvPr/>
        </p:nvSpPr>
        <p:spPr bwMode="auto">
          <a:xfrm>
            <a:off x="914400" y="4332288"/>
            <a:ext cx="1328738" cy="0"/>
          </a:xfrm>
          <a:prstGeom prst="line">
            <a:avLst/>
          </a:prstGeom>
          <a:noFill/>
          <a:ln w="9525">
            <a:solidFill>
              <a:srgbClr val="00FF00"/>
            </a:solidFill>
            <a:round/>
          </a:ln>
          <a:effectLst/>
        </p:spPr>
        <p:txBody>
          <a:bodyP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126408" name="Line 8"/>
          <p:cNvSpPr>
            <a:spLocks noChangeShapeType="1"/>
          </p:cNvSpPr>
          <p:nvPr/>
        </p:nvSpPr>
        <p:spPr bwMode="auto">
          <a:xfrm>
            <a:off x="2257425" y="4360863"/>
            <a:ext cx="0" cy="871537"/>
          </a:xfrm>
          <a:prstGeom prst="line">
            <a:avLst/>
          </a:prstGeom>
          <a:noFill/>
          <a:ln w="9525">
            <a:solidFill>
              <a:srgbClr val="00FF00"/>
            </a:solidFill>
            <a:round/>
          </a:ln>
          <a:effectLst/>
        </p:spPr>
        <p:txBody>
          <a:bodyP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126409" name="Oval 9"/>
          <p:cNvSpPr>
            <a:spLocks noChangeArrowheads="1"/>
          </p:cNvSpPr>
          <p:nvPr/>
        </p:nvSpPr>
        <p:spPr bwMode="auto">
          <a:xfrm>
            <a:off x="2200275" y="4303713"/>
            <a:ext cx="88900" cy="88900"/>
          </a:xfrm>
          <a:prstGeom prst="ellipse">
            <a:avLst/>
          </a:prstGeom>
          <a:noFill/>
          <a:ln w="9525" algn="ctr">
            <a:solidFill>
              <a:srgbClr val="00FF00"/>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126410" name="Text Box 10"/>
          <p:cNvSpPr txBox="1">
            <a:spLocks noChangeArrowheads="1"/>
          </p:cNvSpPr>
          <p:nvPr/>
        </p:nvSpPr>
        <p:spPr bwMode="auto">
          <a:xfrm>
            <a:off x="2065338" y="5089525"/>
            <a:ext cx="354012" cy="549275"/>
          </a:xfrm>
          <a:prstGeom prst="rect">
            <a:avLst/>
          </a:prstGeom>
          <a:noFill/>
          <a:ln w="9525" algn="ctr">
            <a:noFill/>
            <a:miter lim="800000"/>
          </a:ln>
          <a:effectLst/>
        </p:spPr>
        <p:txBody>
          <a:bodyPr wrap="none">
            <a:spAutoFit/>
          </a:bodyPr>
          <a:lstStyle>
            <a:lvl1pPr eaLnBrk="0" hangingPunct="0">
              <a:defRPr sz="3000">
                <a:solidFill>
                  <a:schemeClr val="tx1"/>
                </a:solidFill>
                <a:latin typeface="Arial" panose="020B0604020202090204" pitchFamily="34" charset="0"/>
                <a:ea typeface="宋体" pitchFamily="2" charset="-122"/>
              </a:defRPr>
            </a:lvl1pPr>
            <a:lvl2pPr marL="742950" indent="-285750" eaLnBrk="0" hangingPunct="0">
              <a:defRPr sz="3000">
                <a:solidFill>
                  <a:schemeClr val="tx1"/>
                </a:solidFill>
                <a:latin typeface="Arial" panose="020B0604020202090204" pitchFamily="34" charset="0"/>
                <a:ea typeface="宋体" pitchFamily="2" charset="-122"/>
              </a:defRPr>
            </a:lvl2pPr>
            <a:lvl3pPr marL="1143000" indent="-228600" eaLnBrk="0" hangingPunct="0">
              <a:defRPr sz="3000">
                <a:solidFill>
                  <a:schemeClr val="tx1"/>
                </a:solidFill>
                <a:latin typeface="Arial" panose="020B0604020202090204" pitchFamily="34" charset="0"/>
                <a:ea typeface="宋体" pitchFamily="2" charset="-122"/>
              </a:defRPr>
            </a:lvl3pPr>
            <a:lvl4pPr marL="1600200" indent="-228600" eaLnBrk="0" hangingPunct="0">
              <a:defRPr sz="3000">
                <a:solidFill>
                  <a:schemeClr val="tx1"/>
                </a:solidFill>
                <a:latin typeface="Arial" panose="020B0604020202090204" pitchFamily="34" charset="0"/>
                <a:ea typeface="宋体" pitchFamily="2" charset="-122"/>
              </a:defRPr>
            </a:lvl4pPr>
            <a:lvl5pPr marL="2057400" indent="-228600" eaLnBrk="0" hangingPunct="0">
              <a:defRPr sz="3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9pPr>
          </a:lstStyle>
          <a:p>
            <a:pPr eaLnBrk="1" hangingPunct="1">
              <a:spcBef>
                <a:spcPct val="20000"/>
              </a:spcBef>
              <a:buFont typeface="Wingdings" panose="05000000000000000000" pitchFamily="2" charset="2"/>
              <a:buNone/>
              <a:defRPr/>
            </a:pPr>
            <a:r>
              <a:rPr lang="en-US" altLang="zh-CN" i="1">
                <a:effectLst>
                  <a:outerShdw blurRad="38100" dist="38100" dir="2700000" algn="tl">
                    <a:srgbClr val="C0C0C0"/>
                  </a:outerShdw>
                </a:effectLst>
                <a:latin typeface="Times New Roman" panose="02020603050405020304" pitchFamily="18" charset="0"/>
              </a:rPr>
              <a:t>x</a:t>
            </a:r>
            <a:endParaRPr lang="en-US" altLang="zh-CN" i="1">
              <a:effectLst>
                <a:outerShdw blurRad="38100" dist="38100" dir="2700000" algn="tl">
                  <a:srgbClr val="C0C0C0"/>
                </a:outerShdw>
              </a:effectLst>
              <a:latin typeface="Times New Roman" panose="02020603050405020304" pitchFamily="18" charset="0"/>
            </a:endParaRPr>
          </a:p>
        </p:txBody>
      </p:sp>
      <p:sp>
        <p:nvSpPr>
          <p:cNvPr id="1126411" name="Text Box 11"/>
          <p:cNvSpPr txBox="1">
            <a:spLocks noChangeArrowheads="1"/>
          </p:cNvSpPr>
          <p:nvPr/>
        </p:nvSpPr>
        <p:spPr bwMode="auto">
          <a:xfrm>
            <a:off x="531813" y="4098925"/>
            <a:ext cx="354012" cy="549275"/>
          </a:xfrm>
          <a:prstGeom prst="rect">
            <a:avLst/>
          </a:prstGeom>
          <a:noFill/>
          <a:ln w="9525" algn="ctr">
            <a:noFill/>
            <a:miter lim="800000"/>
          </a:ln>
          <a:effectLst/>
        </p:spPr>
        <p:txBody>
          <a:bodyPr wrap="none">
            <a:spAutoFit/>
          </a:bodyPr>
          <a:lstStyle>
            <a:lvl1pPr eaLnBrk="0" hangingPunct="0">
              <a:defRPr sz="3000">
                <a:solidFill>
                  <a:schemeClr val="tx1"/>
                </a:solidFill>
                <a:latin typeface="Arial" panose="020B0604020202090204" pitchFamily="34" charset="0"/>
                <a:ea typeface="宋体" pitchFamily="2" charset="-122"/>
              </a:defRPr>
            </a:lvl1pPr>
            <a:lvl2pPr marL="742950" indent="-285750" eaLnBrk="0" hangingPunct="0">
              <a:defRPr sz="3000">
                <a:solidFill>
                  <a:schemeClr val="tx1"/>
                </a:solidFill>
                <a:latin typeface="Arial" panose="020B0604020202090204" pitchFamily="34" charset="0"/>
                <a:ea typeface="宋体" pitchFamily="2" charset="-122"/>
              </a:defRPr>
            </a:lvl2pPr>
            <a:lvl3pPr marL="1143000" indent="-228600" eaLnBrk="0" hangingPunct="0">
              <a:defRPr sz="3000">
                <a:solidFill>
                  <a:schemeClr val="tx1"/>
                </a:solidFill>
                <a:latin typeface="Arial" panose="020B0604020202090204" pitchFamily="34" charset="0"/>
                <a:ea typeface="宋体" pitchFamily="2" charset="-122"/>
              </a:defRPr>
            </a:lvl3pPr>
            <a:lvl4pPr marL="1600200" indent="-228600" eaLnBrk="0" hangingPunct="0">
              <a:defRPr sz="3000">
                <a:solidFill>
                  <a:schemeClr val="tx1"/>
                </a:solidFill>
                <a:latin typeface="Arial" panose="020B0604020202090204" pitchFamily="34" charset="0"/>
                <a:ea typeface="宋体" pitchFamily="2" charset="-122"/>
              </a:defRPr>
            </a:lvl4pPr>
            <a:lvl5pPr marL="2057400" indent="-228600" eaLnBrk="0" hangingPunct="0">
              <a:defRPr sz="3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9pPr>
          </a:lstStyle>
          <a:p>
            <a:pPr eaLnBrk="1" hangingPunct="1">
              <a:spcBef>
                <a:spcPct val="20000"/>
              </a:spcBef>
              <a:buFont typeface="Wingdings" panose="05000000000000000000" pitchFamily="2" charset="2"/>
              <a:buNone/>
              <a:defRPr/>
            </a:pPr>
            <a:r>
              <a:rPr lang="en-US" altLang="zh-CN" i="1">
                <a:effectLst>
                  <a:outerShdw blurRad="38100" dist="38100" dir="2700000" algn="tl">
                    <a:srgbClr val="C0C0C0"/>
                  </a:outerShdw>
                </a:effectLst>
                <a:latin typeface="Times New Roman" panose="02020603050405020304" pitchFamily="18" charset="0"/>
              </a:rPr>
              <a:t>y</a:t>
            </a:r>
            <a:endParaRPr lang="en-US" altLang="zh-CN" i="1">
              <a:effectLst>
                <a:outerShdw blurRad="38100" dist="38100" dir="2700000" algn="tl">
                  <a:srgbClr val="C0C0C0"/>
                </a:outerShdw>
              </a:effectLst>
              <a:latin typeface="Times New Roman" panose="02020603050405020304" pitchFamily="18" charset="0"/>
            </a:endParaRPr>
          </a:p>
        </p:txBody>
      </p:sp>
      <p:sp>
        <p:nvSpPr>
          <p:cNvPr id="112652" name="AutoShape 12"/>
          <p:cNvSpPr/>
          <p:nvPr/>
        </p:nvSpPr>
        <p:spPr bwMode="auto">
          <a:xfrm>
            <a:off x="3451225" y="3594100"/>
            <a:ext cx="1157288" cy="609600"/>
          </a:xfrm>
          <a:prstGeom prst="callout2">
            <a:avLst>
              <a:gd name="adj1" fmla="val 18750"/>
              <a:gd name="adj2" fmla="val -6583"/>
              <a:gd name="adj3" fmla="val 18750"/>
              <a:gd name="adj4" fmla="val -52537"/>
              <a:gd name="adj5" fmla="val 115625"/>
              <a:gd name="adj6" fmla="val -100273"/>
            </a:avLst>
          </a:prstGeom>
          <a:noFill/>
          <a:ln w="9525">
            <a:solidFill>
              <a:srgbClr val="3333FF"/>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buClrTx/>
              <a:buSzTx/>
              <a:buFont typeface="Wingdings" panose="05000000000000000000" pitchFamily="2" charset="2"/>
              <a:buNone/>
            </a:pPr>
            <a:r>
              <a:rPr lang="en-US" altLang="zh-CN" sz="3000" i="1">
                <a:solidFill>
                  <a:schemeClr val="bg2"/>
                </a:solidFill>
                <a:ea typeface="宋体" pitchFamily="2" charset="-122"/>
              </a:rPr>
              <a:t>f(x, y)</a:t>
            </a:r>
            <a:endParaRPr lang="en-US" altLang="zh-CN" sz="3000" i="1">
              <a:solidFill>
                <a:schemeClr val="bg2"/>
              </a:solidFill>
              <a:ea typeface="宋体" pitchFamily="2" charset="-122"/>
            </a:endParaRPr>
          </a:p>
        </p:txBody>
      </p:sp>
      <p:sp>
        <p:nvSpPr>
          <p:cNvPr id="1126413" name="Line 13"/>
          <p:cNvSpPr>
            <a:spLocks noChangeShapeType="1"/>
          </p:cNvSpPr>
          <p:nvPr/>
        </p:nvSpPr>
        <p:spPr bwMode="auto">
          <a:xfrm>
            <a:off x="5164138" y="4383088"/>
            <a:ext cx="1328737" cy="0"/>
          </a:xfrm>
          <a:prstGeom prst="line">
            <a:avLst/>
          </a:prstGeom>
          <a:noFill/>
          <a:ln w="9525">
            <a:solidFill>
              <a:srgbClr val="00FF00"/>
            </a:solidFill>
            <a:round/>
          </a:ln>
          <a:effectLst/>
        </p:spPr>
        <p:txBody>
          <a:bodyP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126414" name="Line 14"/>
          <p:cNvSpPr>
            <a:spLocks noChangeShapeType="1"/>
          </p:cNvSpPr>
          <p:nvPr/>
        </p:nvSpPr>
        <p:spPr bwMode="auto">
          <a:xfrm>
            <a:off x="6519863" y="4411663"/>
            <a:ext cx="0" cy="871537"/>
          </a:xfrm>
          <a:prstGeom prst="line">
            <a:avLst/>
          </a:prstGeom>
          <a:noFill/>
          <a:ln w="9525">
            <a:solidFill>
              <a:srgbClr val="00FF00"/>
            </a:solidFill>
            <a:round/>
          </a:ln>
          <a:effectLst/>
        </p:spPr>
        <p:txBody>
          <a:bodyP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126415" name="Text Box 15"/>
          <p:cNvSpPr txBox="1">
            <a:spLocks noChangeArrowheads="1"/>
          </p:cNvSpPr>
          <p:nvPr/>
        </p:nvSpPr>
        <p:spPr bwMode="auto">
          <a:xfrm>
            <a:off x="6327775" y="5140325"/>
            <a:ext cx="354013" cy="549275"/>
          </a:xfrm>
          <a:prstGeom prst="rect">
            <a:avLst/>
          </a:prstGeom>
          <a:noFill/>
          <a:ln w="9525" algn="ctr">
            <a:noFill/>
            <a:miter lim="800000"/>
          </a:ln>
          <a:effectLst/>
        </p:spPr>
        <p:txBody>
          <a:bodyPr wrap="none">
            <a:spAutoFit/>
          </a:bodyPr>
          <a:lstStyle>
            <a:lvl1pPr eaLnBrk="0" hangingPunct="0">
              <a:defRPr sz="3000">
                <a:solidFill>
                  <a:schemeClr val="tx1"/>
                </a:solidFill>
                <a:latin typeface="Arial" panose="020B0604020202090204" pitchFamily="34" charset="0"/>
                <a:ea typeface="宋体" pitchFamily="2" charset="-122"/>
              </a:defRPr>
            </a:lvl1pPr>
            <a:lvl2pPr marL="742950" indent="-285750" eaLnBrk="0" hangingPunct="0">
              <a:defRPr sz="3000">
                <a:solidFill>
                  <a:schemeClr val="tx1"/>
                </a:solidFill>
                <a:latin typeface="Arial" panose="020B0604020202090204" pitchFamily="34" charset="0"/>
                <a:ea typeface="宋体" pitchFamily="2" charset="-122"/>
              </a:defRPr>
            </a:lvl2pPr>
            <a:lvl3pPr marL="1143000" indent="-228600" eaLnBrk="0" hangingPunct="0">
              <a:defRPr sz="3000">
                <a:solidFill>
                  <a:schemeClr val="tx1"/>
                </a:solidFill>
                <a:latin typeface="Arial" panose="020B0604020202090204" pitchFamily="34" charset="0"/>
                <a:ea typeface="宋体" pitchFamily="2" charset="-122"/>
              </a:defRPr>
            </a:lvl3pPr>
            <a:lvl4pPr marL="1600200" indent="-228600" eaLnBrk="0" hangingPunct="0">
              <a:defRPr sz="3000">
                <a:solidFill>
                  <a:schemeClr val="tx1"/>
                </a:solidFill>
                <a:latin typeface="Arial" panose="020B0604020202090204" pitchFamily="34" charset="0"/>
                <a:ea typeface="宋体" pitchFamily="2" charset="-122"/>
              </a:defRPr>
            </a:lvl4pPr>
            <a:lvl5pPr marL="2057400" indent="-228600" eaLnBrk="0" hangingPunct="0">
              <a:defRPr sz="3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9pPr>
          </a:lstStyle>
          <a:p>
            <a:pPr eaLnBrk="1" hangingPunct="1">
              <a:spcBef>
                <a:spcPct val="20000"/>
              </a:spcBef>
              <a:buFont typeface="Wingdings" panose="05000000000000000000" pitchFamily="2" charset="2"/>
              <a:buNone/>
              <a:defRPr/>
            </a:pPr>
            <a:r>
              <a:rPr lang="en-US" altLang="zh-CN" i="1">
                <a:effectLst>
                  <a:outerShdw blurRad="38100" dist="38100" dir="2700000" algn="tl">
                    <a:srgbClr val="C0C0C0"/>
                  </a:outerShdw>
                </a:effectLst>
                <a:latin typeface="Times New Roman" panose="02020603050405020304" pitchFamily="18" charset="0"/>
              </a:rPr>
              <a:t>x</a:t>
            </a:r>
            <a:endParaRPr lang="en-US" altLang="zh-CN" i="1">
              <a:effectLst>
                <a:outerShdw blurRad="38100" dist="38100" dir="2700000" algn="tl">
                  <a:srgbClr val="C0C0C0"/>
                </a:outerShdw>
              </a:effectLst>
              <a:latin typeface="Times New Roman" panose="02020603050405020304" pitchFamily="18" charset="0"/>
            </a:endParaRPr>
          </a:p>
        </p:txBody>
      </p:sp>
      <p:sp>
        <p:nvSpPr>
          <p:cNvPr id="1126416" name="Text Box 16"/>
          <p:cNvSpPr txBox="1">
            <a:spLocks noChangeArrowheads="1"/>
          </p:cNvSpPr>
          <p:nvPr/>
        </p:nvSpPr>
        <p:spPr bwMode="auto">
          <a:xfrm>
            <a:off x="4794250" y="4149725"/>
            <a:ext cx="354013" cy="549275"/>
          </a:xfrm>
          <a:prstGeom prst="rect">
            <a:avLst/>
          </a:prstGeom>
          <a:noFill/>
          <a:ln w="9525" algn="ctr">
            <a:noFill/>
            <a:miter lim="800000"/>
          </a:ln>
          <a:effectLst/>
        </p:spPr>
        <p:txBody>
          <a:bodyPr wrap="none">
            <a:spAutoFit/>
          </a:bodyPr>
          <a:lstStyle>
            <a:lvl1pPr eaLnBrk="0" hangingPunct="0">
              <a:defRPr sz="3000">
                <a:solidFill>
                  <a:schemeClr val="tx1"/>
                </a:solidFill>
                <a:latin typeface="Arial" panose="020B0604020202090204" pitchFamily="34" charset="0"/>
                <a:ea typeface="宋体" pitchFamily="2" charset="-122"/>
              </a:defRPr>
            </a:lvl1pPr>
            <a:lvl2pPr marL="742950" indent="-285750" eaLnBrk="0" hangingPunct="0">
              <a:defRPr sz="3000">
                <a:solidFill>
                  <a:schemeClr val="tx1"/>
                </a:solidFill>
                <a:latin typeface="Arial" panose="020B0604020202090204" pitchFamily="34" charset="0"/>
                <a:ea typeface="宋体" pitchFamily="2" charset="-122"/>
              </a:defRPr>
            </a:lvl2pPr>
            <a:lvl3pPr marL="1143000" indent="-228600" eaLnBrk="0" hangingPunct="0">
              <a:defRPr sz="3000">
                <a:solidFill>
                  <a:schemeClr val="tx1"/>
                </a:solidFill>
                <a:latin typeface="Arial" panose="020B0604020202090204" pitchFamily="34" charset="0"/>
                <a:ea typeface="宋体" pitchFamily="2" charset="-122"/>
              </a:defRPr>
            </a:lvl3pPr>
            <a:lvl4pPr marL="1600200" indent="-228600" eaLnBrk="0" hangingPunct="0">
              <a:defRPr sz="3000">
                <a:solidFill>
                  <a:schemeClr val="tx1"/>
                </a:solidFill>
                <a:latin typeface="Arial" panose="020B0604020202090204" pitchFamily="34" charset="0"/>
                <a:ea typeface="宋体" pitchFamily="2" charset="-122"/>
              </a:defRPr>
            </a:lvl4pPr>
            <a:lvl5pPr marL="2057400" indent="-228600" eaLnBrk="0" hangingPunct="0">
              <a:defRPr sz="3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Font typeface="Wingdings" panose="05000000000000000000" pitchFamily="2" charset="2"/>
              <a:buChar char="•"/>
              <a:defRPr sz="3000">
                <a:solidFill>
                  <a:schemeClr val="tx1"/>
                </a:solidFill>
                <a:latin typeface="Arial" panose="020B0604020202090204" pitchFamily="34" charset="0"/>
                <a:ea typeface="宋体" pitchFamily="2" charset="-122"/>
              </a:defRPr>
            </a:lvl9pPr>
          </a:lstStyle>
          <a:p>
            <a:pPr eaLnBrk="1" hangingPunct="1">
              <a:spcBef>
                <a:spcPct val="20000"/>
              </a:spcBef>
              <a:buFont typeface="Wingdings" panose="05000000000000000000" pitchFamily="2" charset="2"/>
              <a:buNone/>
              <a:defRPr/>
            </a:pPr>
            <a:r>
              <a:rPr lang="en-US" altLang="zh-CN" i="1">
                <a:effectLst>
                  <a:outerShdw blurRad="38100" dist="38100" dir="2700000" algn="tl">
                    <a:srgbClr val="C0C0C0"/>
                  </a:outerShdw>
                </a:effectLst>
                <a:latin typeface="Times New Roman" panose="02020603050405020304" pitchFamily="18" charset="0"/>
              </a:rPr>
              <a:t>y</a:t>
            </a:r>
            <a:endParaRPr lang="en-US" altLang="zh-CN" i="1">
              <a:effectLst>
                <a:outerShdw blurRad="38100" dist="38100" dir="2700000" algn="tl">
                  <a:srgbClr val="C0C0C0"/>
                </a:outerShdw>
              </a:effectLst>
              <a:latin typeface="Times New Roman" panose="02020603050405020304" pitchFamily="18" charset="0"/>
            </a:endParaRPr>
          </a:p>
        </p:txBody>
      </p:sp>
      <p:sp>
        <p:nvSpPr>
          <p:cNvPr id="112657" name="AutoShape 17"/>
          <p:cNvSpPr/>
          <p:nvPr/>
        </p:nvSpPr>
        <p:spPr bwMode="auto">
          <a:xfrm>
            <a:off x="7637463" y="3619500"/>
            <a:ext cx="1157287" cy="609600"/>
          </a:xfrm>
          <a:prstGeom prst="callout2">
            <a:avLst>
              <a:gd name="adj1" fmla="val 18750"/>
              <a:gd name="adj2" fmla="val -6583"/>
              <a:gd name="adj3" fmla="val 18750"/>
              <a:gd name="adj4" fmla="val -49245"/>
              <a:gd name="adj5" fmla="val 119792"/>
              <a:gd name="adj6" fmla="val -93690"/>
            </a:avLst>
          </a:prstGeom>
          <a:noFill/>
          <a:ln w="9525">
            <a:solidFill>
              <a:srgbClr val="3333FF"/>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buClrTx/>
              <a:buSzTx/>
              <a:buFont typeface="Wingdings" panose="05000000000000000000" pitchFamily="2" charset="2"/>
              <a:buNone/>
            </a:pPr>
            <a:r>
              <a:rPr lang="en-US" altLang="zh-CN" sz="3000" i="1">
                <a:solidFill>
                  <a:schemeClr val="bg2"/>
                </a:solidFill>
                <a:ea typeface="宋体" pitchFamily="2" charset="-122"/>
              </a:rPr>
              <a:t>f(x, y)</a:t>
            </a:r>
            <a:endParaRPr lang="en-US" altLang="zh-CN" sz="3000" i="1">
              <a:solidFill>
                <a:schemeClr val="bg2"/>
              </a:solidFill>
              <a:ea typeface="宋体" pitchFamily="2" charset="-122"/>
            </a:endParaRPr>
          </a:p>
        </p:txBody>
      </p:sp>
      <p:sp>
        <p:nvSpPr>
          <p:cNvPr id="1126418" name="Oval 18"/>
          <p:cNvSpPr>
            <a:spLocks noChangeArrowheads="1"/>
          </p:cNvSpPr>
          <p:nvPr/>
        </p:nvSpPr>
        <p:spPr bwMode="auto">
          <a:xfrm>
            <a:off x="6467475" y="4341813"/>
            <a:ext cx="88900" cy="88900"/>
          </a:xfrm>
          <a:prstGeom prst="ellipse">
            <a:avLst/>
          </a:prstGeom>
          <a:noFill/>
          <a:ln w="9525" algn="ctr">
            <a:solidFill>
              <a:srgbClr val="00FF00"/>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12659" name="Text Box 19"/>
          <p:cNvSpPr txBox="1">
            <a:spLocks noChangeArrowheads="1"/>
          </p:cNvSpPr>
          <p:nvPr/>
        </p:nvSpPr>
        <p:spPr bwMode="auto">
          <a:xfrm>
            <a:off x="3946525" y="5413375"/>
            <a:ext cx="690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b="0">
                <a:solidFill>
                  <a:schemeClr val="accent1"/>
                </a:solidFill>
                <a:ea typeface="宋体" pitchFamily="2" charset="-122"/>
              </a:rPr>
              <a:t>lena</a:t>
            </a:r>
            <a:endParaRPr lang="en-US" altLang="zh-CN" b="0">
              <a:solidFill>
                <a:schemeClr val="accent1"/>
              </a:solidFill>
              <a:ea typeface="宋体"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a:t>Example</a:t>
            </a:r>
            <a:endParaRPr lang="en-US" altLang="zh-CN"/>
          </a:p>
        </p:txBody>
      </p:sp>
      <p:sp>
        <p:nvSpPr>
          <p:cNvPr id="24579" name="Rectangle 3"/>
          <p:cNvSpPr>
            <a:spLocks noGrp="1" noChangeArrowheads="1"/>
          </p:cNvSpPr>
          <p:nvPr>
            <p:ph type="body" idx="1"/>
          </p:nvPr>
        </p:nvSpPr>
        <p:spPr>
          <a:xfrm>
            <a:off x="354013" y="1504950"/>
            <a:ext cx="8448675" cy="1335088"/>
          </a:xfrm>
        </p:spPr>
        <p:txBody>
          <a:bodyPr/>
          <a:lstStyle/>
          <a:p>
            <a:pPr eaLnBrk="1" hangingPunct="1"/>
            <a:r>
              <a:rPr lang="en-US" altLang="zh-CN"/>
              <a:t>An image (300X100)</a:t>
            </a:r>
            <a:endParaRPr lang="en-US" altLang="zh-CN"/>
          </a:p>
          <a:p>
            <a:pPr lvl="1" eaLnBrk="1" hangingPunct="1"/>
            <a:r>
              <a:rPr lang="en-US" altLang="zh-CN"/>
              <a:t>Dark</a:t>
            </a:r>
            <a:endParaRPr lang="en-US" altLang="zh-CN"/>
          </a:p>
        </p:txBody>
      </p:sp>
      <p:sp>
        <p:nvSpPr>
          <p:cNvPr id="1346564" name="Rectangle 4"/>
          <p:cNvSpPr>
            <a:spLocks noChangeArrowheads="1"/>
          </p:cNvSpPr>
          <p:nvPr/>
        </p:nvSpPr>
        <p:spPr bwMode="auto">
          <a:xfrm>
            <a:off x="2819400" y="3276600"/>
            <a:ext cx="1066800" cy="1066800"/>
          </a:xfrm>
          <a:prstGeom prst="rect">
            <a:avLst/>
          </a:prstGeom>
          <a:solidFill>
            <a:schemeClr val="bg1"/>
          </a:solidFill>
          <a:ln w="9525">
            <a:solidFill>
              <a:schemeClr val="tx1"/>
            </a:solidFill>
            <a:miter lim="800000"/>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46565" name="Rectangle 5"/>
          <p:cNvSpPr>
            <a:spLocks noChangeArrowheads="1"/>
          </p:cNvSpPr>
          <p:nvPr/>
        </p:nvSpPr>
        <p:spPr bwMode="auto">
          <a:xfrm>
            <a:off x="1752600" y="3276600"/>
            <a:ext cx="1066800" cy="1066800"/>
          </a:xfrm>
          <a:prstGeom prst="rect">
            <a:avLst/>
          </a:prstGeom>
          <a:solidFill>
            <a:srgbClr val="404040"/>
          </a:solidFill>
          <a:ln w="9525">
            <a:solidFill>
              <a:schemeClr val="tx1"/>
            </a:solidFill>
            <a:miter lim="800000"/>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grpSp>
        <p:nvGrpSpPr>
          <p:cNvPr id="2" name="Group 6"/>
          <p:cNvGrpSpPr/>
          <p:nvPr/>
        </p:nvGrpSpPr>
        <p:grpSpPr bwMode="auto">
          <a:xfrm>
            <a:off x="4676775" y="2743200"/>
            <a:ext cx="3857625" cy="2332038"/>
            <a:chOff x="2946" y="2016"/>
            <a:chExt cx="2430" cy="1469"/>
          </a:xfrm>
        </p:grpSpPr>
        <p:sp>
          <p:nvSpPr>
            <p:cNvPr id="1346567" name="Line 7"/>
            <p:cNvSpPr>
              <a:spLocks noChangeShapeType="1"/>
            </p:cNvSpPr>
            <p:nvPr/>
          </p:nvSpPr>
          <p:spPr bwMode="auto">
            <a:xfrm>
              <a:off x="3504" y="3264"/>
              <a:ext cx="1872" cy="0"/>
            </a:xfrm>
            <a:prstGeom prst="line">
              <a:avLst/>
            </a:prstGeom>
            <a:noFill/>
            <a:ln w="28575">
              <a:solidFill>
                <a:srgbClr val="000099"/>
              </a:solidFill>
              <a:round/>
              <a:tailEnd type="triangle" w="med" len="me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46568" name="Line 8"/>
            <p:cNvSpPr>
              <a:spLocks noChangeShapeType="1"/>
            </p:cNvSpPr>
            <p:nvPr/>
          </p:nvSpPr>
          <p:spPr bwMode="auto">
            <a:xfrm flipV="1">
              <a:off x="3504" y="2016"/>
              <a:ext cx="0" cy="1248"/>
            </a:xfrm>
            <a:prstGeom prst="line">
              <a:avLst/>
            </a:prstGeom>
            <a:noFill/>
            <a:ln w="28575">
              <a:solidFill>
                <a:srgbClr val="000099"/>
              </a:solidFill>
              <a:round/>
              <a:tailEnd type="triangle" w="med" len="me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24586" name="Text Box 9"/>
            <p:cNvSpPr txBox="1">
              <a:spLocks noChangeArrowheads="1"/>
            </p:cNvSpPr>
            <p:nvPr/>
          </p:nvSpPr>
          <p:spPr bwMode="auto">
            <a:xfrm>
              <a:off x="4907" y="3235"/>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2000">
                  <a:latin typeface="Arial" panose="020B0604020202090204" pitchFamily="34" charset="0"/>
                  <a:ea typeface="宋体" pitchFamily="2" charset="-122"/>
                </a:rPr>
                <a:t>255</a:t>
              </a:r>
              <a:endParaRPr kumimoji="1" lang="en-US" altLang="zh-CN" sz="2000">
                <a:latin typeface="Arial" panose="020B0604020202090204" pitchFamily="34" charset="0"/>
                <a:ea typeface="宋体" pitchFamily="2" charset="-122"/>
              </a:endParaRPr>
            </a:p>
          </p:txBody>
        </p:sp>
        <p:sp>
          <p:nvSpPr>
            <p:cNvPr id="24587" name="Text Box 10"/>
            <p:cNvSpPr txBox="1">
              <a:spLocks noChangeArrowheads="1"/>
            </p:cNvSpPr>
            <p:nvPr/>
          </p:nvSpPr>
          <p:spPr bwMode="auto">
            <a:xfrm>
              <a:off x="2946" y="2323"/>
              <a:ext cx="5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2000">
                  <a:latin typeface="Arial" panose="020B0604020202090204" pitchFamily="34" charset="0"/>
                  <a:ea typeface="宋体" pitchFamily="2" charset="-122"/>
                </a:rPr>
                <a:t>10000</a:t>
              </a:r>
              <a:endParaRPr kumimoji="1" lang="en-US" altLang="zh-CN" sz="2000">
                <a:latin typeface="Arial" panose="020B0604020202090204" pitchFamily="34" charset="0"/>
                <a:ea typeface="宋体" pitchFamily="2" charset="-122"/>
              </a:endParaRPr>
            </a:p>
          </p:txBody>
        </p:sp>
        <p:sp>
          <p:nvSpPr>
            <p:cNvPr id="24588" name="Text Box 11"/>
            <p:cNvSpPr txBox="1">
              <a:spLocks noChangeArrowheads="1"/>
            </p:cNvSpPr>
            <p:nvPr/>
          </p:nvSpPr>
          <p:spPr bwMode="auto">
            <a:xfrm>
              <a:off x="3392" y="3235"/>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2000">
                  <a:latin typeface="Arial" panose="020B0604020202090204" pitchFamily="34" charset="0"/>
                  <a:ea typeface="宋体" pitchFamily="2" charset="-122"/>
                </a:rPr>
                <a:t>0</a:t>
              </a:r>
              <a:endParaRPr kumimoji="1" lang="en-US" altLang="zh-CN" sz="2000">
                <a:latin typeface="Arial" panose="020B0604020202090204" pitchFamily="34" charset="0"/>
                <a:ea typeface="宋体" pitchFamily="2" charset="-122"/>
              </a:endParaRPr>
            </a:p>
          </p:txBody>
        </p:sp>
        <p:sp>
          <p:nvSpPr>
            <p:cNvPr id="1346572" name="Line 12"/>
            <p:cNvSpPr>
              <a:spLocks noChangeShapeType="1"/>
            </p:cNvSpPr>
            <p:nvPr/>
          </p:nvSpPr>
          <p:spPr bwMode="auto">
            <a:xfrm flipH="1">
              <a:off x="3504" y="2448"/>
              <a:ext cx="0" cy="816"/>
            </a:xfrm>
            <a:prstGeom prst="line">
              <a:avLst/>
            </a:prstGeom>
            <a:noFill/>
            <a:ln w="38100">
              <a:solidFill>
                <a:srgbClr val="FF0000"/>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24590" name="Text Box 13"/>
            <p:cNvSpPr txBox="1">
              <a:spLocks noChangeArrowheads="1"/>
            </p:cNvSpPr>
            <p:nvPr/>
          </p:nvSpPr>
          <p:spPr bwMode="auto">
            <a:xfrm>
              <a:off x="3751" y="3235"/>
              <a:ext cx="2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2000">
                  <a:latin typeface="Arial" panose="020B0604020202090204" pitchFamily="34" charset="0"/>
                  <a:ea typeface="宋体" pitchFamily="2" charset="-122"/>
                </a:rPr>
                <a:t>64</a:t>
              </a:r>
              <a:endParaRPr kumimoji="1" lang="en-US" altLang="zh-CN" sz="2000">
                <a:latin typeface="Arial" panose="020B0604020202090204" pitchFamily="34" charset="0"/>
                <a:ea typeface="宋体" pitchFamily="2" charset="-122"/>
              </a:endParaRPr>
            </a:p>
          </p:txBody>
        </p:sp>
        <p:sp>
          <p:nvSpPr>
            <p:cNvPr id="1346574" name="Line 14"/>
            <p:cNvSpPr>
              <a:spLocks noChangeShapeType="1"/>
            </p:cNvSpPr>
            <p:nvPr/>
          </p:nvSpPr>
          <p:spPr bwMode="auto">
            <a:xfrm flipH="1">
              <a:off x="3888" y="2448"/>
              <a:ext cx="0" cy="816"/>
            </a:xfrm>
            <a:prstGeom prst="line">
              <a:avLst/>
            </a:prstGeom>
            <a:noFill/>
            <a:ln w="38100">
              <a:solidFill>
                <a:srgbClr val="FF0000"/>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46575" name="Line 15"/>
            <p:cNvSpPr>
              <a:spLocks noChangeShapeType="1"/>
            </p:cNvSpPr>
            <p:nvPr/>
          </p:nvSpPr>
          <p:spPr bwMode="auto">
            <a:xfrm flipH="1">
              <a:off x="5088" y="2448"/>
              <a:ext cx="0" cy="816"/>
            </a:xfrm>
            <a:prstGeom prst="line">
              <a:avLst/>
            </a:prstGeom>
            <a:noFill/>
            <a:ln w="38100">
              <a:solidFill>
                <a:srgbClr val="FF0000"/>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grpSp>
      <p:sp>
        <p:nvSpPr>
          <p:cNvPr id="1346576" name="Rectangle 16"/>
          <p:cNvSpPr>
            <a:spLocks noChangeArrowheads="1"/>
          </p:cNvSpPr>
          <p:nvPr/>
        </p:nvSpPr>
        <p:spPr bwMode="auto">
          <a:xfrm>
            <a:off x="685800" y="3276600"/>
            <a:ext cx="1066800" cy="1066800"/>
          </a:xfrm>
          <a:prstGeom prst="rect">
            <a:avLst/>
          </a:prstGeom>
          <a:solidFill>
            <a:schemeClr val="tx1"/>
          </a:solidFill>
          <a:ln w="9525">
            <a:solidFill>
              <a:schemeClr val="tx1"/>
            </a:solidFill>
            <a:miter lim="800000"/>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3" name="文本框 2"/>
          <p:cNvSpPr txBox="1"/>
          <p:nvPr/>
        </p:nvSpPr>
        <p:spPr>
          <a:xfrm>
            <a:off x="2767330" y="868045"/>
            <a:ext cx="1156970" cy="368300"/>
          </a:xfrm>
          <a:prstGeom prst="rect">
            <a:avLst/>
          </a:prstGeom>
          <a:noFill/>
        </p:spPr>
        <p:txBody>
          <a:bodyPr wrap="square" rtlCol="0">
            <a:spAutoFit/>
          </a:bodyPr>
          <a:p>
            <a:r>
              <a:rPr lang="zh-CN" altLang="en-US">
                <a:solidFill>
                  <a:srgbClr val="FF0000"/>
                </a:solidFill>
              </a:rPr>
              <a:t>课上做过</a:t>
            </a:r>
            <a:endParaRPr lang="zh-CN"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a:t>Example</a:t>
            </a:r>
            <a:endParaRPr lang="en-US" altLang="zh-CN"/>
          </a:p>
        </p:txBody>
      </p:sp>
      <p:sp>
        <p:nvSpPr>
          <p:cNvPr id="26627" name="Rectangle 3"/>
          <p:cNvSpPr>
            <a:spLocks noGrp="1" noChangeArrowheads="1"/>
          </p:cNvSpPr>
          <p:nvPr>
            <p:ph type="body" idx="1"/>
          </p:nvPr>
        </p:nvSpPr>
        <p:spPr>
          <a:xfrm>
            <a:off x="354013" y="1276350"/>
            <a:ext cx="8448675" cy="1195388"/>
          </a:xfrm>
        </p:spPr>
        <p:txBody>
          <a:bodyPr/>
          <a:lstStyle/>
          <a:p>
            <a:pPr eaLnBrk="1" hangingPunct="1">
              <a:lnSpc>
                <a:spcPct val="90000"/>
              </a:lnSpc>
            </a:pPr>
            <a:r>
              <a:rPr lang="en-US" altLang="zh-CN"/>
              <a:t>T(0)   = 85   ...   T(63)   = 85</a:t>
            </a:r>
            <a:endParaRPr lang="en-US" altLang="zh-CN"/>
          </a:p>
          <a:p>
            <a:pPr eaLnBrk="1" hangingPunct="1">
              <a:lnSpc>
                <a:spcPct val="90000"/>
              </a:lnSpc>
            </a:pPr>
            <a:r>
              <a:rPr lang="en-US" altLang="zh-CN"/>
              <a:t>T(64)  = 170   ...   T(254) = 170</a:t>
            </a:r>
            <a:endParaRPr lang="en-US" altLang="zh-CN"/>
          </a:p>
          <a:p>
            <a:pPr eaLnBrk="1" hangingPunct="1">
              <a:lnSpc>
                <a:spcPct val="90000"/>
              </a:lnSpc>
            </a:pPr>
            <a:r>
              <a:rPr lang="en-US" altLang="zh-CN"/>
              <a:t>T(255) = 255</a:t>
            </a:r>
            <a:endParaRPr lang="en-US" altLang="zh-CN"/>
          </a:p>
        </p:txBody>
      </p:sp>
      <p:grpSp>
        <p:nvGrpSpPr>
          <p:cNvPr id="2" name="Group 4"/>
          <p:cNvGrpSpPr/>
          <p:nvPr/>
        </p:nvGrpSpPr>
        <p:grpSpPr bwMode="auto">
          <a:xfrm>
            <a:off x="4953000" y="2895600"/>
            <a:ext cx="3200400" cy="1066800"/>
            <a:chOff x="3120" y="1824"/>
            <a:chExt cx="2016" cy="672"/>
          </a:xfrm>
        </p:grpSpPr>
        <p:sp>
          <p:nvSpPr>
            <p:cNvPr id="1348613" name="Rectangle 5"/>
            <p:cNvSpPr>
              <a:spLocks noChangeArrowheads="1"/>
            </p:cNvSpPr>
            <p:nvPr/>
          </p:nvSpPr>
          <p:spPr bwMode="auto">
            <a:xfrm>
              <a:off x="3120" y="1824"/>
              <a:ext cx="672" cy="672"/>
            </a:xfrm>
            <a:prstGeom prst="rect">
              <a:avLst/>
            </a:prstGeom>
            <a:solidFill>
              <a:srgbClr val="555555"/>
            </a:solidFill>
            <a:ln w="9525">
              <a:solidFill>
                <a:schemeClr val="tx1"/>
              </a:solidFill>
              <a:miter lim="800000"/>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48614" name="Rectangle 6"/>
            <p:cNvSpPr>
              <a:spLocks noChangeArrowheads="1"/>
            </p:cNvSpPr>
            <p:nvPr/>
          </p:nvSpPr>
          <p:spPr bwMode="auto">
            <a:xfrm>
              <a:off x="4464" y="1824"/>
              <a:ext cx="672" cy="672"/>
            </a:xfrm>
            <a:prstGeom prst="rect">
              <a:avLst/>
            </a:prstGeom>
            <a:solidFill>
              <a:schemeClr val="bg1"/>
            </a:solidFill>
            <a:ln w="9525">
              <a:solidFill>
                <a:schemeClr val="tx1"/>
              </a:solidFill>
              <a:miter lim="800000"/>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48615" name="Rectangle 7"/>
            <p:cNvSpPr>
              <a:spLocks noChangeArrowheads="1"/>
            </p:cNvSpPr>
            <p:nvPr/>
          </p:nvSpPr>
          <p:spPr bwMode="auto">
            <a:xfrm>
              <a:off x="3792" y="1824"/>
              <a:ext cx="672" cy="672"/>
            </a:xfrm>
            <a:prstGeom prst="rect">
              <a:avLst/>
            </a:prstGeom>
            <a:solidFill>
              <a:srgbClr val="AAAAAA"/>
            </a:solidFill>
            <a:ln w="9525">
              <a:solidFill>
                <a:schemeClr val="tx1"/>
              </a:solidFill>
              <a:miter lim="800000"/>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grpSp>
      <p:grpSp>
        <p:nvGrpSpPr>
          <p:cNvPr id="3" name="Group 8"/>
          <p:cNvGrpSpPr/>
          <p:nvPr/>
        </p:nvGrpSpPr>
        <p:grpSpPr bwMode="auto">
          <a:xfrm>
            <a:off x="333375" y="4114800"/>
            <a:ext cx="3857625" cy="2408238"/>
            <a:chOff x="210" y="2592"/>
            <a:chExt cx="2430" cy="1517"/>
          </a:xfrm>
        </p:grpSpPr>
        <p:sp>
          <p:nvSpPr>
            <p:cNvPr id="26649" name="Text Box 9"/>
            <p:cNvSpPr txBox="1">
              <a:spLocks noChangeArrowheads="1"/>
            </p:cNvSpPr>
            <p:nvPr/>
          </p:nvSpPr>
          <p:spPr bwMode="auto">
            <a:xfrm>
              <a:off x="2171" y="3859"/>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2000">
                  <a:latin typeface="Arial" panose="020B0604020202090204" pitchFamily="34" charset="0"/>
                  <a:ea typeface="宋体" pitchFamily="2" charset="-122"/>
                </a:rPr>
                <a:t>255</a:t>
              </a:r>
              <a:endParaRPr kumimoji="1" lang="en-US" altLang="zh-CN" sz="2000">
                <a:latin typeface="Arial" panose="020B0604020202090204" pitchFamily="34" charset="0"/>
                <a:ea typeface="宋体" pitchFamily="2" charset="-122"/>
              </a:endParaRPr>
            </a:p>
          </p:txBody>
        </p:sp>
        <p:sp>
          <p:nvSpPr>
            <p:cNvPr id="26650" name="Text Box 10"/>
            <p:cNvSpPr txBox="1">
              <a:spLocks noChangeArrowheads="1"/>
            </p:cNvSpPr>
            <p:nvPr/>
          </p:nvSpPr>
          <p:spPr bwMode="auto">
            <a:xfrm>
              <a:off x="656" y="3859"/>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2000">
                  <a:latin typeface="Arial" panose="020B0604020202090204" pitchFamily="34" charset="0"/>
                  <a:ea typeface="宋体" pitchFamily="2" charset="-122"/>
                </a:rPr>
                <a:t>0</a:t>
              </a:r>
              <a:endParaRPr kumimoji="1" lang="en-US" altLang="zh-CN" sz="2000">
                <a:latin typeface="Arial" panose="020B0604020202090204" pitchFamily="34" charset="0"/>
                <a:ea typeface="宋体" pitchFamily="2" charset="-122"/>
              </a:endParaRPr>
            </a:p>
          </p:txBody>
        </p:sp>
        <p:sp>
          <p:nvSpPr>
            <p:cNvPr id="26651" name="Text Box 11"/>
            <p:cNvSpPr txBox="1">
              <a:spLocks noChangeArrowheads="1"/>
            </p:cNvSpPr>
            <p:nvPr/>
          </p:nvSpPr>
          <p:spPr bwMode="auto">
            <a:xfrm>
              <a:off x="1015" y="3859"/>
              <a:ext cx="2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2000">
                  <a:latin typeface="Arial" panose="020B0604020202090204" pitchFamily="34" charset="0"/>
                  <a:ea typeface="宋体" pitchFamily="2" charset="-122"/>
                </a:rPr>
                <a:t>64</a:t>
              </a:r>
              <a:endParaRPr kumimoji="1" lang="en-US" altLang="zh-CN" sz="2000">
                <a:latin typeface="Arial" panose="020B0604020202090204" pitchFamily="34" charset="0"/>
                <a:ea typeface="宋体" pitchFamily="2" charset="-122"/>
              </a:endParaRPr>
            </a:p>
          </p:txBody>
        </p:sp>
        <p:grpSp>
          <p:nvGrpSpPr>
            <p:cNvPr id="26652" name="Group 12"/>
            <p:cNvGrpSpPr/>
            <p:nvPr/>
          </p:nvGrpSpPr>
          <p:grpSpPr bwMode="auto">
            <a:xfrm>
              <a:off x="210" y="2592"/>
              <a:ext cx="2430" cy="1248"/>
              <a:chOff x="210" y="2640"/>
              <a:chExt cx="2430" cy="1248"/>
            </a:xfrm>
          </p:grpSpPr>
          <p:sp>
            <p:nvSpPr>
              <p:cNvPr id="1348621" name="Line 13"/>
              <p:cNvSpPr>
                <a:spLocks noChangeShapeType="1"/>
              </p:cNvSpPr>
              <p:nvPr/>
            </p:nvSpPr>
            <p:spPr bwMode="auto">
              <a:xfrm>
                <a:off x="768" y="3888"/>
                <a:ext cx="1872" cy="0"/>
              </a:xfrm>
              <a:prstGeom prst="line">
                <a:avLst/>
              </a:prstGeom>
              <a:noFill/>
              <a:ln w="28575">
                <a:solidFill>
                  <a:srgbClr val="000099"/>
                </a:solidFill>
                <a:round/>
                <a:tailEnd type="triangle" w="med" len="me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48622" name="Line 14"/>
              <p:cNvSpPr>
                <a:spLocks noChangeShapeType="1"/>
              </p:cNvSpPr>
              <p:nvPr/>
            </p:nvSpPr>
            <p:spPr bwMode="auto">
              <a:xfrm flipV="1">
                <a:off x="768" y="2640"/>
                <a:ext cx="0" cy="1248"/>
              </a:xfrm>
              <a:prstGeom prst="line">
                <a:avLst/>
              </a:prstGeom>
              <a:noFill/>
              <a:ln w="28575">
                <a:solidFill>
                  <a:srgbClr val="000099"/>
                </a:solidFill>
                <a:round/>
                <a:tailEnd type="triangle" w="med" len="me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26655" name="Text Box 15"/>
              <p:cNvSpPr txBox="1">
                <a:spLocks noChangeArrowheads="1"/>
              </p:cNvSpPr>
              <p:nvPr/>
            </p:nvSpPr>
            <p:spPr bwMode="auto">
              <a:xfrm>
                <a:off x="210" y="2947"/>
                <a:ext cx="5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2000">
                    <a:latin typeface="Arial" panose="020B0604020202090204" pitchFamily="34" charset="0"/>
                    <a:ea typeface="宋体" pitchFamily="2" charset="-122"/>
                  </a:rPr>
                  <a:t>10000</a:t>
                </a:r>
                <a:endParaRPr kumimoji="1" lang="en-US" altLang="zh-CN" sz="2000">
                  <a:latin typeface="Arial" panose="020B0604020202090204" pitchFamily="34" charset="0"/>
                  <a:ea typeface="宋体" pitchFamily="2" charset="-122"/>
                </a:endParaRPr>
              </a:p>
            </p:txBody>
          </p:sp>
          <p:sp>
            <p:nvSpPr>
              <p:cNvPr id="1348624" name="Line 16"/>
              <p:cNvSpPr>
                <a:spLocks noChangeShapeType="1"/>
              </p:cNvSpPr>
              <p:nvPr/>
            </p:nvSpPr>
            <p:spPr bwMode="auto">
              <a:xfrm flipH="1">
                <a:off x="768" y="3072"/>
                <a:ext cx="0" cy="816"/>
              </a:xfrm>
              <a:prstGeom prst="line">
                <a:avLst/>
              </a:prstGeom>
              <a:noFill/>
              <a:ln w="38100">
                <a:solidFill>
                  <a:srgbClr val="FF0000"/>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48625" name="Line 17"/>
              <p:cNvSpPr>
                <a:spLocks noChangeShapeType="1"/>
              </p:cNvSpPr>
              <p:nvPr/>
            </p:nvSpPr>
            <p:spPr bwMode="auto">
              <a:xfrm flipH="1">
                <a:off x="1152" y="3072"/>
                <a:ext cx="0" cy="816"/>
              </a:xfrm>
              <a:prstGeom prst="line">
                <a:avLst/>
              </a:prstGeom>
              <a:noFill/>
              <a:ln w="38100">
                <a:solidFill>
                  <a:srgbClr val="FF0000"/>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48626" name="Line 18"/>
              <p:cNvSpPr>
                <a:spLocks noChangeShapeType="1"/>
              </p:cNvSpPr>
              <p:nvPr/>
            </p:nvSpPr>
            <p:spPr bwMode="auto">
              <a:xfrm flipH="1">
                <a:off x="2352" y="3072"/>
                <a:ext cx="0" cy="816"/>
              </a:xfrm>
              <a:prstGeom prst="line">
                <a:avLst/>
              </a:prstGeom>
              <a:noFill/>
              <a:ln w="38100">
                <a:solidFill>
                  <a:srgbClr val="FF0000"/>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grpSp>
      </p:grpSp>
      <p:grpSp>
        <p:nvGrpSpPr>
          <p:cNvPr id="5" name="Group 19"/>
          <p:cNvGrpSpPr/>
          <p:nvPr/>
        </p:nvGrpSpPr>
        <p:grpSpPr bwMode="auto">
          <a:xfrm>
            <a:off x="990600" y="2895600"/>
            <a:ext cx="3200400" cy="1066800"/>
            <a:chOff x="624" y="1824"/>
            <a:chExt cx="2016" cy="672"/>
          </a:xfrm>
        </p:grpSpPr>
        <p:sp>
          <p:nvSpPr>
            <p:cNvPr id="1348628" name="Rectangle 20"/>
            <p:cNvSpPr>
              <a:spLocks noChangeArrowheads="1"/>
            </p:cNvSpPr>
            <p:nvPr/>
          </p:nvSpPr>
          <p:spPr bwMode="auto">
            <a:xfrm>
              <a:off x="1968" y="1824"/>
              <a:ext cx="672" cy="672"/>
            </a:xfrm>
            <a:prstGeom prst="rect">
              <a:avLst/>
            </a:prstGeom>
            <a:solidFill>
              <a:schemeClr val="bg1"/>
            </a:solidFill>
            <a:ln w="9525">
              <a:solidFill>
                <a:schemeClr val="tx1"/>
              </a:solidFill>
              <a:miter lim="800000"/>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48629" name="Rectangle 21"/>
            <p:cNvSpPr>
              <a:spLocks noChangeArrowheads="1"/>
            </p:cNvSpPr>
            <p:nvPr/>
          </p:nvSpPr>
          <p:spPr bwMode="auto">
            <a:xfrm>
              <a:off x="1296" y="1824"/>
              <a:ext cx="672" cy="672"/>
            </a:xfrm>
            <a:prstGeom prst="rect">
              <a:avLst/>
            </a:prstGeom>
            <a:solidFill>
              <a:srgbClr val="404040"/>
            </a:solidFill>
            <a:ln w="9525">
              <a:solidFill>
                <a:schemeClr val="tx1"/>
              </a:solidFill>
              <a:miter lim="800000"/>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48630" name="Rectangle 22"/>
            <p:cNvSpPr>
              <a:spLocks noChangeArrowheads="1"/>
            </p:cNvSpPr>
            <p:nvPr/>
          </p:nvSpPr>
          <p:spPr bwMode="auto">
            <a:xfrm>
              <a:off x="624" y="1824"/>
              <a:ext cx="672" cy="672"/>
            </a:xfrm>
            <a:prstGeom prst="rect">
              <a:avLst/>
            </a:prstGeom>
            <a:solidFill>
              <a:schemeClr val="tx1"/>
            </a:solidFill>
            <a:ln w="9525">
              <a:solidFill>
                <a:schemeClr val="tx1"/>
              </a:solidFill>
              <a:miter lim="800000"/>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grpSp>
      <p:grpSp>
        <p:nvGrpSpPr>
          <p:cNvPr id="6" name="Group 23"/>
          <p:cNvGrpSpPr/>
          <p:nvPr/>
        </p:nvGrpSpPr>
        <p:grpSpPr bwMode="auto">
          <a:xfrm>
            <a:off x="4143375" y="4114800"/>
            <a:ext cx="3965575" cy="2332038"/>
            <a:chOff x="2802" y="2496"/>
            <a:chExt cx="2498" cy="1469"/>
          </a:xfrm>
        </p:grpSpPr>
        <p:sp>
          <p:nvSpPr>
            <p:cNvPr id="1348632" name="Line 24"/>
            <p:cNvSpPr>
              <a:spLocks noChangeShapeType="1"/>
            </p:cNvSpPr>
            <p:nvPr/>
          </p:nvSpPr>
          <p:spPr bwMode="auto">
            <a:xfrm>
              <a:off x="3428" y="3744"/>
              <a:ext cx="1872" cy="0"/>
            </a:xfrm>
            <a:prstGeom prst="line">
              <a:avLst/>
            </a:prstGeom>
            <a:noFill/>
            <a:ln w="28575">
              <a:solidFill>
                <a:srgbClr val="000099"/>
              </a:solidFill>
              <a:round/>
              <a:tailEnd type="triangle" w="med" len="me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48633" name="Line 25"/>
            <p:cNvSpPr>
              <a:spLocks noChangeShapeType="1"/>
            </p:cNvSpPr>
            <p:nvPr/>
          </p:nvSpPr>
          <p:spPr bwMode="auto">
            <a:xfrm>
              <a:off x="3428" y="3744"/>
              <a:ext cx="1872" cy="0"/>
            </a:xfrm>
            <a:prstGeom prst="line">
              <a:avLst/>
            </a:prstGeom>
            <a:noFill/>
            <a:ln w="28575">
              <a:solidFill>
                <a:srgbClr val="000099"/>
              </a:solidFill>
              <a:round/>
              <a:tailEnd type="triangle" w="med" len="me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grpSp>
          <p:nvGrpSpPr>
            <p:cNvPr id="26636" name="Group 26"/>
            <p:cNvGrpSpPr/>
            <p:nvPr/>
          </p:nvGrpSpPr>
          <p:grpSpPr bwMode="auto">
            <a:xfrm>
              <a:off x="3316" y="2496"/>
              <a:ext cx="1898" cy="1469"/>
              <a:chOff x="3316" y="2496"/>
              <a:chExt cx="1898" cy="1469"/>
            </a:xfrm>
          </p:grpSpPr>
          <p:sp>
            <p:nvSpPr>
              <p:cNvPr id="1348635" name="Line 27"/>
              <p:cNvSpPr>
                <a:spLocks noChangeShapeType="1"/>
              </p:cNvSpPr>
              <p:nvPr/>
            </p:nvSpPr>
            <p:spPr bwMode="auto">
              <a:xfrm flipV="1">
                <a:off x="3428" y="2496"/>
                <a:ext cx="0" cy="1248"/>
              </a:xfrm>
              <a:prstGeom prst="line">
                <a:avLst/>
              </a:prstGeom>
              <a:noFill/>
              <a:ln w="28575">
                <a:solidFill>
                  <a:srgbClr val="000099"/>
                </a:solidFill>
                <a:round/>
                <a:tailEnd type="triangle" w="med" len="me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48636" name="Line 28"/>
              <p:cNvSpPr>
                <a:spLocks noChangeShapeType="1"/>
              </p:cNvSpPr>
              <p:nvPr/>
            </p:nvSpPr>
            <p:spPr bwMode="auto">
              <a:xfrm flipH="1">
                <a:off x="3908" y="2928"/>
                <a:ext cx="0" cy="816"/>
              </a:xfrm>
              <a:prstGeom prst="line">
                <a:avLst/>
              </a:prstGeom>
              <a:noFill/>
              <a:ln w="38100">
                <a:solidFill>
                  <a:srgbClr val="FF0000"/>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48637" name="Line 29"/>
              <p:cNvSpPr>
                <a:spLocks noChangeShapeType="1"/>
              </p:cNvSpPr>
              <p:nvPr/>
            </p:nvSpPr>
            <p:spPr bwMode="auto">
              <a:xfrm flipH="1">
                <a:off x="4484" y="2928"/>
                <a:ext cx="0" cy="816"/>
              </a:xfrm>
              <a:prstGeom prst="line">
                <a:avLst/>
              </a:prstGeom>
              <a:noFill/>
              <a:ln w="38100">
                <a:solidFill>
                  <a:srgbClr val="FF0000"/>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348638" name="Line 30"/>
              <p:cNvSpPr>
                <a:spLocks noChangeShapeType="1"/>
              </p:cNvSpPr>
              <p:nvPr/>
            </p:nvSpPr>
            <p:spPr bwMode="auto">
              <a:xfrm flipH="1">
                <a:off x="5012" y="2928"/>
                <a:ext cx="0" cy="816"/>
              </a:xfrm>
              <a:prstGeom prst="line">
                <a:avLst/>
              </a:prstGeom>
              <a:noFill/>
              <a:ln w="38100">
                <a:solidFill>
                  <a:srgbClr val="FF0000"/>
                </a:solidFill>
                <a:round/>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26642" name="Text Box 31"/>
              <p:cNvSpPr txBox="1">
                <a:spLocks noChangeArrowheads="1"/>
              </p:cNvSpPr>
              <p:nvPr/>
            </p:nvSpPr>
            <p:spPr bwMode="auto">
              <a:xfrm>
                <a:off x="4831" y="3715"/>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2000">
                    <a:latin typeface="Arial" panose="020B0604020202090204" pitchFamily="34" charset="0"/>
                    <a:ea typeface="宋体" pitchFamily="2" charset="-122"/>
                  </a:rPr>
                  <a:t>255</a:t>
                </a:r>
                <a:endParaRPr kumimoji="1" lang="en-US" altLang="zh-CN" sz="2000">
                  <a:latin typeface="Arial" panose="020B0604020202090204" pitchFamily="34" charset="0"/>
                  <a:ea typeface="宋体" pitchFamily="2" charset="-122"/>
                </a:endParaRPr>
              </a:p>
            </p:txBody>
          </p:sp>
          <p:sp>
            <p:nvSpPr>
              <p:cNvPr id="26643" name="Text Box 32"/>
              <p:cNvSpPr txBox="1">
                <a:spLocks noChangeArrowheads="1"/>
              </p:cNvSpPr>
              <p:nvPr/>
            </p:nvSpPr>
            <p:spPr bwMode="auto">
              <a:xfrm>
                <a:off x="3316" y="3715"/>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2000">
                    <a:latin typeface="Arial" panose="020B0604020202090204" pitchFamily="34" charset="0"/>
                    <a:ea typeface="宋体" pitchFamily="2" charset="-122"/>
                  </a:rPr>
                  <a:t>0</a:t>
                </a:r>
                <a:endParaRPr kumimoji="1" lang="en-US" altLang="zh-CN" sz="2000">
                  <a:latin typeface="Arial" panose="020B0604020202090204" pitchFamily="34" charset="0"/>
                  <a:ea typeface="宋体" pitchFamily="2" charset="-122"/>
                </a:endParaRPr>
              </a:p>
            </p:txBody>
          </p:sp>
          <p:sp>
            <p:nvSpPr>
              <p:cNvPr id="26644" name="Text Box 33"/>
              <p:cNvSpPr txBox="1">
                <a:spLocks noChangeArrowheads="1"/>
              </p:cNvSpPr>
              <p:nvPr/>
            </p:nvSpPr>
            <p:spPr bwMode="auto">
              <a:xfrm>
                <a:off x="3799" y="3715"/>
                <a:ext cx="2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2000">
                    <a:latin typeface="Arial" panose="020B0604020202090204" pitchFamily="34" charset="0"/>
                    <a:ea typeface="宋体" pitchFamily="2" charset="-122"/>
                  </a:rPr>
                  <a:t>85</a:t>
                </a:r>
                <a:endParaRPr kumimoji="1" lang="en-US" altLang="zh-CN" sz="2000">
                  <a:latin typeface="Arial" panose="020B0604020202090204" pitchFamily="34" charset="0"/>
                  <a:ea typeface="宋体" pitchFamily="2" charset="-122"/>
                </a:endParaRPr>
              </a:p>
            </p:txBody>
          </p:sp>
          <p:sp>
            <p:nvSpPr>
              <p:cNvPr id="26645" name="Text Box 34"/>
              <p:cNvSpPr txBox="1">
                <a:spLocks noChangeArrowheads="1"/>
              </p:cNvSpPr>
              <p:nvPr/>
            </p:nvSpPr>
            <p:spPr bwMode="auto">
              <a:xfrm>
                <a:off x="4283" y="3715"/>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2000">
                    <a:latin typeface="Arial" panose="020B0604020202090204" pitchFamily="34" charset="0"/>
                    <a:ea typeface="宋体" pitchFamily="2" charset="-122"/>
                  </a:rPr>
                  <a:t>170</a:t>
                </a:r>
                <a:endParaRPr kumimoji="1" lang="en-US" altLang="zh-CN" sz="2000">
                  <a:latin typeface="Arial" panose="020B0604020202090204" pitchFamily="34" charset="0"/>
                  <a:ea typeface="宋体" pitchFamily="2" charset="-122"/>
                </a:endParaRPr>
              </a:p>
            </p:txBody>
          </p:sp>
        </p:grpSp>
        <p:sp>
          <p:nvSpPr>
            <p:cNvPr id="26637" name="Text Box 35"/>
            <p:cNvSpPr txBox="1">
              <a:spLocks noChangeArrowheads="1"/>
            </p:cNvSpPr>
            <p:nvPr/>
          </p:nvSpPr>
          <p:spPr bwMode="auto">
            <a:xfrm>
              <a:off x="2802" y="2851"/>
              <a:ext cx="5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2000">
                  <a:latin typeface="Arial" panose="020B0604020202090204" pitchFamily="34" charset="0"/>
                  <a:ea typeface="宋体" pitchFamily="2" charset="-122"/>
                </a:rPr>
                <a:t>10000</a:t>
              </a:r>
              <a:endParaRPr kumimoji="1" lang="en-US" altLang="zh-CN" sz="2000">
                <a:latin typeface="Arial" panose="020B0604020202090204" pitchFamily="34" charset="0"/>
                <a:ea typeface="宋体" pitchFamily="2" charset="-122"/>
              </a:endParaRPr>
            </a:p>
          </p:txBody>
        </p:sp>
      </p:grpSp>
      <p:sp>
        <p:nvSpPr>
          <p:cNvPr id="1348644" name="Text Box 36"/>
          <p:cNvSpPr txBox="1">
            <a:spLocks noChangeArrowheads="1"/>
          </p:cNvSpPr>
          <p:nvPr/>
        </p:nvSpPr>
        <p:spPr bwMode="auto">
          <a:xfrm>
            <a:off x="1600200" y="2438400"/>
            <a:ext cx="19446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latin typeface="Arial" panose="020B0604020202090204" pitchFamily="34" charset="0"/>
                <a:ea typeface="宋体" pitchFamily="2" charset="-122"/>
              </a:rPr>
              <a:t>Original image</a:t>
            </a:r>
            <a:endParaRPr lang="en-US" altLang="zh-CN" sz="2000">
              <a:latin typeface="Arial" panose="020B0604020202090204" pitchFamily="34" charset="0"/>
              <a:ea typeface="宋体" pitchFamily="2" charset="-122"/>
            </a:endParaRPr>
          </a:p>
        </p:txBody>
      </p:sp>
      <p:sp>
        <p:nvSpPr>
          <p:cNvPr id="1348645" name="Text Box 37"/>
          <p:cNvSpPr txBox="1">
            <a:spLocks noChangeArrowheads="1"/>
          </p:cNvSpPr>
          <p:nvPr/>
        </p:nvSpPr>
        <p:spPr bwMode="auto">
          <a:xfrm>
            <a:off x="5416550" y="2422525"/>
            <a:ext cx="2203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latin typeface="Arial" panose="020B0604020202090204" pitchFamily="34" charset="0"/>
                <a:ea typeface="宋体" pitchFamily="2" charset="-122"/>
              </a:rPr>
              <a:t>Enhanced image</a:t>
            </a:r>
            <a:endParaRPr lang="en-US" altLang="zh-CN" sz="2000">
              <a:latin typeface="Arial" panose="020B0604020202090204" pitchFamily="34" charset="0"/>
              <a:ea typeface="宋体" pitchFamily="2" charset="-122"/>
            </a:endParaRPr>
          </a:p>
        </p:txBody>
      </p:sp>
      <p:sp>
        <p:nvSpPr>
          <p:cNvPr id="4" name="文本框 3"/>
          <p:cNvSpPr txBox="1"/>
          <p:nvPr/>
        </p:nvSpPr>
        <p:spPr>
          <a:xfrm>
            <a:off x="4857750" y="1276350"/>
            <a:ext cx="2204085" cy="368300"/>
          </a:xfrm>
          <a:prstGeom prst="rect">
            <a:avLst/>
          </a:prstGeom>
          <a:noFill/>
        </p:spPr>
        <p:txBody>
          <a:bodyPr wrap="none" rtlCol="0">
            <a:spAutoFit/>
          </a:bodyPr>
          <a:p>
            <a:r>
              <a:rPr lang="en-US" altLang="zh-CN"/>
              <a:t>10000/30000*255=85</a:t>
            </a:r>
            <a:endParaRPr lang="en-US" altLang="zh-CN"/>
          </a:p>
        </p:txBody>
      </p:sp>
      <p:sp>
        <p:nvSpPr>
          <p:cNvPr id="7" name="文本框 6"/>
          <p:cNvSpPr txBox="1"/>
          <p:nvPr/>
        </p:nvSpPr>
        <p:spPr>
          <a:xfrm>
            <a:off x="4953000" y="1689735"/>
            <a:ext cx="2318385" cy="368300"/>
          </a:xfrm>
          <a:prstGeom prst="rect">
            <a:avLst/>
          </a:prstGeom>
          <a:noFill/>
        </p:spPr>
        <p:txBody>
          <a:bodyPr wrap="none" rtlCol="0">
            <a:spAutoFit/>
          </a:bodyPr>
          <a:p>
            <a:r>
              <a:rPr lang="en-US" altLang="zh-CN"/>
              <a:t>20000/30000*255=170</a:t>
            </a:r>
            <a:endParaRPr lang="en-US" altLang="zh-CN"/>
          </a:p>
        </p:txBody>
      </p:sp>
      <p:sp>
        <p:nvSpPr>
          <p:cNvPr id="8" name="文本框 7"/>
          <p:cNvSpPr txBox="1"/>
          <p:nvPr/>
        </p:nvSpPr>
        <p:spPr>
          <a:xfrm>
            <a:off x="4953000" y="2103755"/>
            <a:ext cx="2318385" cy="368300"/>
          </a:xfrm>
          <a:prstGeom prst="rect">
            <a:avLst/>
          </a:prstGeom>
          <a:noFill/>
        </p:spPr>
        <p:txBody>
          <a:bodyPr wrap="none" rtlCol="0">
            <a:spAutoFit/>
          </a:bodyPr>
          <a:p>
            <a:r>
              <a:rPr lang="en-US" altLang="zh-CN"/>
              <a:t>30000/30000*255=255</a:t>
            </a:r>
            <a:endParaRPr lang="en-US" altLang="zh-CN"/>
          </a:p>
        </p:txBody>
      </p:sp>
      <p:sp>
        <p:nvSpPr>
          <p:cNvPr id="9" name="文本框 8"/>
          <p:cNvSpPr txBox="1"/>
          <p:nvPr/>
        </p:nvSpPr>
        <p:spPr>
          <a:xfrm>
            <a:off x="7620000" y="1321435"/>
            <a:ext cx="1016635" cy="368300"/>
          </a:xfrm>
          <a:prstGeom prst="rect">
            <a:avLst/>
          </a:prstGeom>
          <a:noFill/>
        </p:spPr>
        <p:txBody>
          <a:bodyPr wrap="none" rtlCol="0">
            <a:spAutoFit/>
          </a:bodyPr>
          <a:p>
            <a:r>
              <a:rPr lang="en-US" altLang="zh-CN"/>
              <a:t>0....-&gt; 85</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86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486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par>
                                <p:cTn id="18" presetID="22" presetClass="entr" presetSubtype="4"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8644" grpId="0"/>
      <p:bldP spid="134864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en-US" altLang="zh-CN"/>
              <a:t>Arithmetic Operations</a:t>
            </a:r>
            <a:endParaRPr lang="en-US" altLang="zh-CN"/>
          </a:p>
        </p:txBody>
      </p:sp>
      <p:grpSp>
        <p:nvGrpSpPr>
          <p:cNvPr id="123907" name="Group 3"/>
          <p:cNvGrpSpPr/>
          <p:nvPr/>
        </p:nvGrpSpPr>
        <p:grpSpPr bwMode="auto">
          <a:xfrm>
            <a:off x="76200" y="1371600"/>
            <a:ext cx="8991600" cy="4768850"/>
            <a:chOff x="48" y="864"/>
            <a:chExt cx="5664" cy="3004"/>
          </a:xfrm>
        </p:grpSpPr>
        <p:sp>
          <p:nvSpPr>
            <p:cNvPr id="123908" name="Text Box 4"/>
            <p:cNvSpPr txBox="1">
              <a:spLocks noChangeArrowheads="1"/>
            </p:cNvSpPr>
            <p:nvPr/>
          </p:nvSpPr>
          <p:spPr bwMode="auto">
            <a:xfrm>
              <a:off x="48" y="1460"/>
              <a:ext cx="1200" cy="844"/>
            </a:xfrm>
            <a:prstGeom prst="rect">
              <a:avLst/>
            </a:prstGeom>
            <a:solidFill>
              <a:schemeClr val="folHlink"/>
            </a:solidFill>
            <a:ln w="28575" algn="ctr">
              <a:solidFill>
                <a:schemeClr val="tx1"/>
              </a:solidFill>
              <a:miter lim="800000"/>
            </a:ln>
            <a:effectLst>
              <a:outerShdw dist="107763" dir="2700000" algn="ctr" rotWithShape="0">
                <a:schemeClr val="tx1">
                  <a:alpha val="50000"/>
                </a:schemeClr>
              </a:outerShdw>
            </a:effectLst>
          </p:spPr>
          <p:txBody>
            <a:bodyP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Image Enhancement </a:t>
              </a:r>
              <a:br>
                <a:rPr lang="en-US" altLang="zh-CN" sz="2000">
                  <a:effectLst/>
                  <a:latin typeface="Arial" panose="020B0604020202090204" pitchFamily="34" charset="0"/>
                  <a:ea typeface="宋体" pitchFamily="2" charset="-122"/>
                </a:rPr>
              </a:br>
              <a:r>
                <a:rPr lang="en-US" altLang="zh-CN" sz="2000">
                  <a:effectLst/>
                  <a:latin typeface="Arial" panose="020B0604020202090204" pitchFamily="34" charset="0"/>
                  <a:ea typeface="宋体" pitchFamily="2" charset="-122"/>
                </a:rPr>
                <a:t>in Spatial Domain</a:t>
              </a:r>
              <a:endParaRPr lang="en-US" altLang="zh-CN" sz="2000">
                <a:effectLst/>
                <a:latin typeface="Arial" panose="020B0604020202090204" pitchFamily="34" charset="0"/>
                <a:ea typeface="宋体" pitchFamily="2" charset="-122"/>
              </a:endParaRPr>
            </a:p>
          </p:txBody>
        </p:sp>
        <p:sp>
          <p:nvSpPr>
            <p:cNvPr id="123909" name="Text Box 5"/>
            <p:cNvSpPr txBox="1">
              <a:spLocks noChangeArrowheads="1"/>
            </p:cNvSpPr>
            <p:nvPr/>
          </p:nvSpPr>
          <p:spPr bwMode="auto">
            <a:xfrm>
              <a:off x="1440" y="1124"/>
              <a:ext cx="1441" cy="268"/>
            </a:xfrm>
            <a:prstGeom prst="rect">
              <a:avLst/>
            </a:prstGeom>
            <a:solidFill>
              <a:schemeClr val="accent1">
                <a:alpha val="20000"/>
              </a:schemeClr>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Point Processing</a:t>
              </a:r>
              <a:endParaRPr lang="en-US" altLang="zh-CN" sz="2000">
                <a:effectLst/>
                <a:latin typeface="Arial" panose="020B0604020202090204" pitchFamily="34" charset="0"/>
                <a:ea typeface="宋体" pitchFamily="2" charset="-122"/>
              </a:endParaRPr>
            </a:p>
          </p:txBody>
        </p:sp>
        <p:sp>
          <p:nvSpPr>
            <p:cNvPr id="123910" name="Text Box 6"/>
            <p:cNvSpPr txBox="1">
              <a:spLocks noChangeArrowheads="1"/>
            </p:cNvSpPr>
            <p:nvPr/>
          </p:nvSpPr>
          <p:spPr bwMode="auto">
            <a:xfrm>
              <a:off x="1440" y="2372"/>
              <a:ext cx="1565" cy="268"/>
            </a:xfrm>
            <a:prstGeom prst="rect">
              <a:avLst/>
            </a:prstGeom>
            <a:solidFill>
              <a:schemeClr val="accent1"/>
            </a:solidFill>
            <a:ln w="28575" algn="ctr">
              <a:solidFill>
                <a:schemeClr val="tx1"/>
              </a:solidFill>
              <a:miter lim="800000"/>
            </a:ln>
            <a:effectLst>
              <a:outerShdw dist="107763" dir="2700000" algn="ctr" rotWithShape="0">
                <a:schemeClr val="tx1">
                  <a:alpha val="50000"/>
                </a:schemeClr>
              </a:outerShdw>
            </a:effec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Spatial Processing</a:t>
              </a:r>
              <a:endParaRPr lang="en-US" altLang="zh-CN" sz="2000">
                <a:effectLst/>
                <a:latin typeface="Arial" panose="020B0604020202090204" pitchFamily="34" charset="0"/>
                <a:ea typeface="宋体" pitchFamily="2" charset="-122"/>
              </a:endParaRPr>
            </a:p>
          </p:txBody>
        </p:sp>
        <p:sp>
          <p:nvSpPr>
            <p:cNvPr id="123911" name="Text Box 7"/>
            <p:cNvSpPr txBox="1">
              <a:spLocks noChangeArrowheads="1"/>
            </p:cNvSpPr>
            <p:nvPr/>
          </p:nvSpPr>
          <p:spPr bwMode="auto">
            <a:xfrm>
              <a:off x="3312" y="864"/>
              <a:ext cx="2257" cy="268"/>
            </a:xfrm>
            <a:prstGeom prst="rect">
              <a:avLst/>
            </a:prstGeom>
            <a:solidFill>
              <a:srgbClr val="99CC00">
                <a:alpha val="20000"/>
              </a:srgbClr>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Gray Level Transformations</a:t>
              </a:r>
              <a:endParaRPr lang="en-US" altLang="zh-CN" sz="2000">
                <a:effectLst/>
                <a:latin typeface="Arial" panose="020B0604020202090204" pitchFamily="34" charset="0"/>
                <a:ea typeface="宋体" pitchFamily="2" charset="-122"/>
              </a:endParaRPr>
            </a:p>
          </p:txBody>
        </p:sp>
        <p:sp>
          <p:nvSpPr>
            <p:cNvPr id="123912" name="Text Box 8"/>
            <p:cNvSpPr txBox="1">
              <a:spLocks noChangeArrowheads="1"/>
            </p:cNvSpPr>
            <p:nvPr/>
          </p:nvSpPr>
          <p:spPr bwMode="auto">
            <a:xfrm>
              <a:off x="3312" y="1412"/>
              <a:ext cx="1832" cy="268"/>
            </a:xfrm>
            <a:prstGeom prst="rect">
              <a:avLst/>
            </a:prstGeom>
            <a:solidFill>
              <a:srgbClr val="99CC00">
                <a:alpha val="20000"/>
              </a:srgbClr>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Histogram Processing</a:t>
              </a:r>
              <a:endParaRPr lang="en-US" altLang="zh-CN" sz="2000">
                <a:effectLst/>
                <a:latin typeface="Arial" panose="020B0604020202090204" pitchFamily="34" charset="0"/>
                <a:ea typeface="宋体" pitchFamily="2" charset="-122"/>
              </a:endParaRPr>
            </a:p>
          </p:txBody>
        </p:sp>
        <p:sp>
          <p:nvSpPr>
            <p:cNvPr id="123913" name="Text Box 9"/>
            <p:cNvSpPr txBox="1">
              <a:spLocks noChangeArrowheads="1"/>
            </p:cNvSpPr>
            <p:nvPr/>
          </p:nvSpPr>
          <p:spPr bwMode="auto">
            <a:xfrm>
              <a:off x="3312" y="2084"/>
              <a:ext cx="2400" cy="268"/>
            </a:xfrm>
            <a:prstGeom prst="rect">
              <a:avLst/>
            </a:prstGeom>
            <a:solidFill>
              <a:srgbClr val="99CC00"/>
            </a:solidFill>
            <a:ln w="28575" algn="ctr">
              <a:solidFill>
                <a:schemeClr val="tx1"/>
              </a:solidFill>
              <a:miter lim="800000"/>
            </a:ln>
            <a:effectLst>
              <a:outerShdw dist="107763" dir="2700000" algn="ctr" rotWithShape="0">
                <a:schemeClr val="tx1">
                  <a:alpha val="50000"/>
                </a:schemeClr>
              </a:outerShdw>
            </a:effectLst>
          </p:spPr>
          <p:txBody>
            <a:bodyP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Arithmetic Operations: global</a:t>
              </a:r>
              <a:endParaRPr lang="en-US" altLang="zh-CN" sz="2000">
                <a:effectLst/>
                <a:latin typeface="Arial" panose="020B0604020202090204" pitchFamily="34" charset="0"/>
                <a:ea typeface="宋体" pitchFamily="2" charset="-122"/>
              </a:endParaRPr>
            </a:p>
          </p:txBody>
        </p:sp>
        <p:sp>
          <p:nvSpPr>
            <p:cNvPr id="123914" name="Text Box 10"/>
            <p:cNvSpPr txBox="1">
              <a:spLocks noChangeArrowheads="1"/>
            </p:cNvSpPr>
            <p:nvPr/>
          </p:nvSpPr>
          <p:spPr bwMode="auto">
            <a:xfrm>
              <a:off x="4464" y="3072"/>
              <a:ext cx="970" cy="268"/>
            </a:xfrm>
            <a:prstGeom prst="rect">
              <a:avLst/>
            </a:prstGeom>
            <a:solidFill>
              <a:srgbClr val="CC66FF">
                <a:alpha val="20000"/>
              </a:srgbClr>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Smoothing</a:t>
              </a:r>
              <a:endParaRPr lang="en-US" altLang="zh-CN" sz="2000">
                <a:effectLst/>
                <a:latin typeface="Arial" panose="020B0604020202090204" pitchFamily="34" charset="0"/>
                <a:ea typeface="宋体" pitchFamily="2" charset="-122"/>
              </a:endParaRPr>
            </a:p>
          </p:txBody>
        </p:sp>
        <p:sp>
          <p:nvSpPr>
            <p:cNvPr id="123915" name="Text Box 11"/>
            <p:cNvSpPr txBox="1">
              <a:spLocks noChangeArrowheads="1"/>
            </p:cNvSpPr>
            <p:nvPr/>
          </p:nvSpPr>
          <p:spPr bwMode="auto">
            <a:xfrm>
              <a:off x="4457" y="3600"/>
              <a:ext cx="1015" cy="268"/>
            </a:xfrm>
            <a:prstGeom prst="rect">
              <a:avLst/>
            </a:prstGeom>
            <a:solidFill>
              <a:srgbClr val="CC66FF">
                <a:alpha val="20000"/>
              </a:srgbClr>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Sharpening</a:t>
              </a:r>
              <a:endParaRPr lang="en-US" altLang="zh-CN" sz="2000">
                <a:effectLst/>
                <a:latin typeface="Arial" panose="020B0604020202090204" pitchFamily="34" charset="0"/>
                <a:ea typeface="宋体" pitchFamily="2" charset="-122"/>
              </a:endParaRPr>
            </a:p>
          </p:txBody>
        </p:sp>
        <p:sp>
          <p:nvSpPr>
            <p:cNvPr id="123916" name="Text Box 12"/>
            <p:cNvSpPr txBox="1">
              <a:spLocks noChangeArrowheads="1"/>
            </p:cNvSpPr>
            <p:nvPr/>
          </p:nvSpPr>
          <p:spPr bwMode="auto">
            <a:xfrm>
              <a:off x="3312" y="2640"/>
              <a:ext cx="1824" cy="268"/>
            </a:xfrm>
            <a:prstGeom prst="rect">
              <a:avLst/>
            </a:prstGeom>
            <a:solidFill>
              <a:srgbClr val="99CC00">
                <a:alpha val="20000"/>
              </a:srgbClr>
            </a:solidFill>
            <a:ln w="28575" algn="ctr">
              <a:solidFill>
                <a:schemeClr val="tx1"/>
              </a:solidFill>
              <a:miter lim="800000"/>
            </a:ln>
          </p:spPr>
          <p:txBody>
            <a:bodyP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Spatial Filtering: local</a:t>
              </a:r>
              <a:endParaRPr lang="en-US" altLang="zh-CN" sz="2000">
                <a:effectLst/>
                <a:latin typeface="Arial" panose="020B0604020202090204" pitchFamily="34" charset="0"/>
                <a:ea typeface="宋体" pitchFamily="2" charset="-122"/>
              </a:endParaRPr>
            </a:p>
          </p:txBody>
        </p:sp>
        <p:cxnSp>
          <p:nvCxnSpPr>
            <p:cNvPr id="123917" name="AutoShape 13"/>
            <p:cNvCxnSpPr>
              <a:cxnSpLocks noChangeShapeType="1"/>
              <a:stCxn id="123909" idx="1"/>
              <a:endCxn id="123908" idx="3"/>
            </p:cNvCxnSpPr>
            <p:nvPr/>
          </p:nvCxnSpPr>
          <p:spPr bwMode="auto">
            <a:xfrm rot="10800000" flipV="1">
              <a:off x="1257" y="1258"/>
              <a:ext cx="174" cy="624"/>
            </a:xfrm>
            <a:prstGeom prst="bentConnector3">
              <a:avLst>
                <a:gd name="adj1" fmla="val 50000"/>
              </a:avLst>
            </a:prstGeom>
            <a:noFill/>
            <a:ln w="28575">
              <a:solidFill>
                <a:srgbClr val="6666FF"/>
              </a:solidFill>
              <a:miter lim="800000"/>
            </a:ln>
            <a:extLst>
              <a:ext uri="{909E8E84-426E-40DD-AFC4-6F175D3DCCD1}">
                <a14:hiddenFill xmlns:a14="http://schemas.microsoft.com/office/drawing/2010/main">
                  <a:noFill/>
                </a14:hiddenFill>
              </a:ext>
            </a:extLst>
          </p:spPr>
        </p:cxnSp>
        <p:cxnSp>
          <p:nvCxnSpPr>
            <p:cNvPr id="123918" name="AutoShape 14"/>
            <p:cNvCxnSpPr>
              <a:cxnSpLocks noChangeShapeType="1"/>
              <a:stCxn id="123910" idx="1"/>
              <a:endCxn id="123908" idx="3"/>
            </p:cNvCxnSpPr>
            <p:nvPr/>
          </p:nvCxnSpPr>
          <p:spPr bwMode="auto">
            <a:xfrm rot="10800000">
              <a:off x="1257" y="1882"/>
              <a:ext cx="174" cy="624"/>
            </a:xfrm>
            <a:prstGeom prst="bentConnector3">
              <a:avLst>
                <a:gd name="adj1" fmla="val 50000"/>
              </a:avLst>
            </a:prstGeom>
            <a:noFill/>
            <a:ln w="28575">
              <a:solidFill>
                <a:srgbClr val="6666FF"/>
              </a:solidFill>
              <a:miter lim="800000"/>
            </a:ln>
            <a:extLst>
              <a:ext uri="{909E8E84-426E-40DD-AFC4-6F175D3DCCD1}">
                <a14:hiddenFill xmlns:a14="http://schemas.microsoft.com/office/drawing/2010/main">
                  <a:noFill/>
                </a14:hiddenFill>
              </a:ext>
            </a:extLst>
          </p:spPr>
        </p:cxnSp>
        <p:cxnSp>
          <p:nvCxnSpPr>
            <p:cNvPr id="123919" name="AutoShape 15"/>
            <p:cNvCxnSpPr>
              <a:cxnSpLocks noChangeShapeType="1"/>
              <a:stCxn id="123909" idx="3"/>
              <a:endCxn id="123911" idx="1"/>
            </p:cNvCxnSpPr>
            <p:nvPr/>
          </p:nvCxnSpPr>
          <p:spPr bwMode="auto">
            <a:xfrm flipV="1">
              <a:off x="2890" y="998"/>
              <a:ext cx="413" cy="260"/>
            </a:xfrm>
            <a:prstGeom prst="bentConnector3">
              <a:avLst>
                <a:gd name="adj1" fmla="val 49880"/>
              </a:avLst>
            </a:prstGeom>
            <a:noFill/>
            <a:ln w="28575">
              <a:solidFill>
                <a:srgbClr val="6666FF"/>
              </a:solidFill>
              <a:miter lim="800000"/>
            </a:ln>
            <a:extLst>
              <a:ext uri="{909E8E84-426E-40DD-AFC4-6F175D3DCCD1}">
                <a14:hiddenFill xmlns:a14="http://schemas.microsoft.com/office/drawing/2010/main">
                  <a:noFill/>
                </a14:hiddenFill>
              </a:ext>
            </a:extLst>
          </p:spPr>
        </p:cxnSp>
        <p:cxnSp>
          <p:nvCxnSpPr>
            <p:cNvPr id="123920" name="AutoShape 16"/>
            <p:cNvCxnSpPr>
              <a:cxnSpLocks noChangeShapeType="1"/>
              <a:stCxn id="123909" idx="3"/>
              <a:endCxn id="123912" idx="1"/>
            </p:cNvCxnSpPr>
            <p:nvPr/>
          </p:nvCxnSpPr>
          <p:spPr bwMode="auto">
            <a:xfrm>
              <a:off x="2890" y="1258"/>
              <a:ext cx="413" cy="288"/>
            </a:xfrm>
            <a:prstGeom prst="bentConnector3">
              <a:avLst>
                <a:gd name="adj1" fmla="val 49880"/>
              </a:avLst>
            </a:prstGeom>
            <a:noFill/>
            <a:ln w="28575">
              <a:solidFill>
                <a:srgbClr val="6666FF"/>
              </a:solidFill>
              <a:miter lim="800000"/>
            </a:ln>
            <a:extLst>
              <a:ext uri="{909E8E84-426E-40DD-AFC4-6F175D3DCCD1}">
                <a14:hiddenFill xmlns:a14="http://schemas.microsoft.com/office/drawing/2010/main">
                  <a:noFill/>
                </a14:hiddenFill>
              </a:ext>
            </a:extLst>
          </p:spPr>
        </p:cxnSp>
        <p:cxnSp>
          <p:nvCxnSpPr>
            <p:cNvPr id="123921" name="AutoShape 17"/>
            <p:cNvCxnSpPr>
              <a:cxnSpLocks noChangeShapeType="1"/>
              <a:stCxn id="123910" idx="3"/>
              <a:endCxn id="123913" idx="1"/>
            </p:cNvCxnSpPr>
            <p:nvPr/>
          </p:nvCxnSpPr>
          <p:spPr bwMode="auto">
            <a:xfrm flipV="1">
              <a:off x="3014" y="2218"/>
              <a:ext cx="289" cy="288"/>
            </a:xfrm>
            <a:prstGeom prst="bentConnector3">
              <a:avLst>
                <a:gd name="adj1" fmla="val 49829"/>
              </a:avLst>
            </a:prstGeom>
            <a:noFill/>
            <a:ln w="28575">
              <a:solidFill>
                <a:srgbClr val="6666FF"/>
              </a:solidFill>
              <a:miter lim="800000"/>
            </a:ln>
            <a:extLst>
              <a:ext uri="{909E8E84-426E-40DD-AFC4-6F175D3DCCD1}">
                <a14:hiddenFill xmlns:a14="http://schemas.microsoft.com/office/drawing/2010/main">
                  <a:noFill/>
                </a14:hiddenFill>
              </a:ext>
            </a:extLst>
          </p:spPr>
        </p:cxnSp>
        <p:cxnSp>
          <p:nvCxnSpPr>
            <p:cNvPr id="123922" name="AutoShape 18"/>
            <p:cNvCxnSpPr>
              <a:cxnSpLocks noChangeShapeType="1"/>
              <a:stCxn id="123910" idx="3"/>
              <a:endCxn id="123916" idx="1"/>
            </p:cNvCxnSpPr>
            <p:nvPr/>
          </p:nvCxnSpPr>
          <p:spPr bwMode="auto">
            <a:xfrm>
              <a:off x="3014" y="2506"/>
              <a:ext cx="289" cy="268"/>
            </a:xfrm>
            <a:prstGeom prst="bentConnector3">
              <a:avLst>
                <a:gd name="adj1" fmla="val 49829"/>
              </a:avLst>
            </a:prstGeom>
            <a:noFill/>
            <a:ln w="28575">
              <a:solidFill>
                <a:srgbClr val="6666FF"/>
              </a:solidFill>
              <a:miter lim="800000"/>
            </a:ln>
            <a:extLst>
              <a:ext uri="{909E8E84-426E-40DD-AFC4-6F175D3DCCD1}">
                <a14:hiddenFill xmlns:a14="http://schemas.microsoft.com/office/drawing/2010/main">
                  <a:noFill/>
                </a14:hiddenFill>
              </a:ext>
            </a:extLst>
          </p:spPr>
        </p:cxnSp>
        <p:cxnSp>
          <p:nvCxnSpPr>
            <p:cNvPr id="123923" name="AutoShape 19"/>
            <p:cNvCxnSpPr>
              <a:cxnSpLocks noChangeShapeType="1"/>
              <a:stCxn id="123916" idx="2"/>
              <a:endCxn id="123914" idx="1"/>
            </p:cNvCxnSpPr>
            <p:nvPr/>
          </p:nvCxnSpPr>
          <p:spPr bwMode="auto">
            <a:xfrm rot="16200000" flipH="1">
              <a:off x="4195" y="2946"/>
              <a:ext cx="289" cy="231"/>
            </a:xfrm>
            <a:prstGeom prst="bentConnector2">
              <a:avLst/>
            </a:prstGeom>
            <a:noFill/>
            <a:ln w="28575">
              <a:solidFill>
                <a:srgbClr val="6666FF"/>
              </a:solidFill>
              <a:miter lim="800000"/>
            </a:ln>
            <a:extLst>
              <a:ext uri="{909E8E84-426E-40DD-AFC4-6F175D3DCCD1}">
                <a14:hiddenFill xmlns:a14="http://schemas.microsoft.com/office/drawing/2010/main">
                  <a:noFill/>
                </a14:hiddenFill>
              </a:ext>
            </a:extLst>
          </p:spPr>
        </p:cxnSp>
        <p:cxnSp>
          <p:nvCxnSpPr>
            <p:cNvPr id="123924" name="AutoShape 20"/>
            <p:cNvCxnSpPr>
              <a:cxnSpLocks noChangeShapeType="1"/>
              <a:stCxn id="123915" idx="1"/>
              <a:endCxn id="123916" idx="2"/>
            </p:cNvCxnSpPr>
            <p:nvPr/>
          </p:nvCxnSpPr>
          <p:spPr bwMode="auto">
            <a:xfrm rot="10800000">
              <a:off x="4224" y="2917"/>
              <a:ext cx="224" cy="817"/>
            </a:xfrm>
            <a:prstGeom prst="bentConnector2">
              <a:avLst/>
            </a:prstGeom>
            <a:noFill/>
            <a:ln w="28575">
              <a:solidFill>
                <a:srgbClr val="6666FF"/>
              </a:solidFill>
              <a:miter lim="800000"/>
            </a:ln>
            <a:extLst>
              <a:ext uri="{909E8E84-426E-40DD-AFC4-6F175D3DCCD1}">
                <a14:hiddenFill xmlns:a14="http://schemas.microsoft.com/office/drawing/2010/main">
                  <a:noFill/>
                </a14:hiddenFill>
              </a:ext>
            </a:extLst>
          </p:spPr>
        </p:cxn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en-US" altLang="zh-CN" dirty="0"/>
              <a:t>4.1 Filters(Spatial domain</a:t>
            </a:r>
            <a:r>
              <a:rPr lang="zh-CN" altLang="en-US" dirty="0"/>
              <a:t>）</a:t>
            </a:r>
            <a:endParaRPr lang="zh-CN" altLang="en-US" dirty="0"/>
          </a:p>
        </p:txBody>
      </p:sp>
      <p:sp>
        <p:nvSpPr>
          <p:cNvPr id="11267" name="内容占位符 2"/>
          <p:cNvSpPr>
            <a:spLocks noGrp="1"/>
          </p:cNvSpPr>
          <p:nvPr>
            <p:ph idx="1"/>
          </p:nvPr>
        </p:nvSpPr>
        <p:spPr>
          <a:xfrm>
            <a:off x="354013" y="1504950"/>
            <a:ext cx="8448675" cy="590550"/>
          </a:xfrm>
        </p:spPr>
        <p:txBody>
          <a:bodyPr/>
          <a:lstStyle/>
          <a:p>
            <a:r>
              <a:rPr lang="zh-CN" altLang="en-US"/>
              <a:t>均值滤波器</a:t>
            </a:r>
            <a:r>
              <a:rPr lang="zh-CN" altLang="en-US" i="1"/>
              <a:t>：</a:t>
            </a:r>
            <a:r>
              <a:rPr lang="en-US" altLang="zh-CN" i="1"/>
              <a:t>f=average</a:t>
            </a:r>
            <a:endParaRPr lang="zh-CN" altLang="en-US" i="1"/>
          </a:p>
        </p:txBody>
      </p:sp>
      <p:graphicFrame>
        <p:nvGraphicFramePr>
          <p:cNvPr id="11268" name="Object 2"/>
          <p:cNvGraphicFramePr>
            <a:graphicFrameLocks noChangeAspect="1"/>
          </p:cNvGraphicFramePr>
          <p:nvPr/>
        </p:nvGraphicFramePr>
        <p:xfrm>
          <a:off x="1564374" y="1951623"/>
          <a:ext cx="4075112" cy="887412"/>
        </p:xfrm>
        <a:graphic>
          <a:graphicData uri="http://schemas.openxmlformats.org/presentationml/2006/ole">
            <mc:AlternateContent xmlns:mc="http://schemas.openxmlformats.org/markup-compatibility/2006">
              <mc:Choice xmlns:v="urn:schemas-microsoft-com:vml" Requires="v">
                <p:oleObj spid="_x0000_s20600" name="Equation" r:id="rId1" imgW="1803400" imgH="393700" progId="Equation.DSMT4">
                  <p:embed/>
                </p:oleObj>
              </mc:Choice>
              <mc:Fallback>
                <p:oleObj name="Equation" r:id="rId1" imgW="1803400" imgH="393700" progId="Equation.DSMT4">
                  <p:embed/>
                  <p:pic>
                    <p:nvPicPr>
                      <p:cNvPr id="0" name="图片 205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4374" y="1951623"/>
                        <a:ext cx="4075112" cy="887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内容占位符 2"/>
          <p:cNvSpPr txBox="1"/>
          <p:nvPr/>
        </p:nvSpPr>
        <p:spPr bwMode="auto">
          <a:xfrm>
            <a:off x="477838" y="3419475"/>
            <a:ext cx="8448675" cy="590550"/>
          </a:xfrm>
          <a:prstGeom prst="rect">
            <a:avLst/>
          </a:prstGeom>
          <a:noFill/>
          <a:ln w="9525">
            <a:noFill/>
            <a:miter lim="800000"/>
          </a:ln>
        </p:spPr>
        <p:txBody>
          <a:bodyPr/>
          <a:lstStyle/>
          <a:p>
            <a:pPr marL="342900" indent="-342900">
              <a:spcBef>
                <a:spcPct val="20000"/>
              </a:spcBef>
              <a:buClr>
                <a:schemeClr val="bg2"/>
              </a:buClr>
              <a:buSzPct val="75000"/>
              <a:buFont typeface="Wingdings" panose="05000000000000000000" pitchFamily="2" charset="2"/>
              <a:buChar char="n"/>
              <a:defRPr/>
            </a:pPr>
            <a:r>
              <a:rPr lang="zh-CN" altLang="en-US" sz="2400" b="1" kern="0" dirty="0">
                <a:latin typeface="+mn-lt"/>
                <a:ea typeface="+mn-ea"/>
              </a:rPr>
              <a:t>最大值滤波器</a:t>
            </a:r>
            <a:r>
              <a:rPr lang="zh-CN" altLang="en-US" sz="2400" b="1" i="1" kern="0" dirty="0">
                <a:latin typeface="+mn-lt"/>
                <a:ea typeface="+mn-ea"/>
              </a:rPr>
              <a:t>：</a:t>
            </a:r>
            <a:r>
              <a:rPr lang="en-US" altLang="zh-CN" sz="2400" b="1" i="1" kern="0" dirty="0">
                <a:latin typeface="+mn-lt"/>
                <a:ea typeface="+mn-ea"/>
              </a:rPr>
              <a:t>f=max</a:t>
            </a:r>
            <a:endParaRPr lang="zh-CN" altLang="en-US" sz="2400" b="1" i="1" kern="0" dirty="0">
              <a:latin typeface="+mn-lt"/>
              <a:ea typeface="+mn-ea"/>
            </a:endParaRPr>
          </a:p>
        </p:txBody>
      </p:sp>
      <p:graphicFrame>
        <p:nvGraphicFramePr>
          <p:cNvPr id="11270" name="Object 5"/>
          <p:cNvGraphicFramePr>
            <a:graphicFrameLocks noChangeAspect="1"/>
          </p:cNvGraphicFramePr>
          <p:nvPr/>
        </p:nvGraphicFramePr>
        <p:xfrm>
          <a:off x="1573877" y="3996055"/>
          <a:ext cx="3973512" cy="590550"/>
        </p:xfrm>
        <a:graphic>
          <a:graphicData uri="http://schemas.openxmlformats.org/presentationml/2006/ole">
            <mc:AlternateContent xmlns:mc="http://schemas.openxmlformats.org/markup-compatibility/2006">
              <mc:Choice xmlns:v="urn:schemas-microsoft-com:vml" Requires="v">
                <p:oleObj spid="_x0000_s20601" name="Equation" r:id="rId3" imgW="1536700" imgH="228600" progId="Equation.DSMT4">
                  <p:embed/>
                </p:oleObj>
              </mc:Choice>
              <mc:Fallback>
                <p:oleObj name="Equation" r:id="rId3" imgW="1536700" imgH="228600" progId="Equation.DSMT4">
                  <p:embed/>
                  <p:pic>
                    <p:nvPicPr>
                      <p:cNvPr id="0" name="图片 206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3877" y="3996055"/>
                        <a:ext cx="3973512"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127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8425" y="4203700"/>
            <a:ext cx="2051050"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内容占位符 2"/>
          <p:cNvSpPr txBox="1"/>
          <p:nvPr/>
        </p:nvSpPr>
        <p:spPr bwMode="auto">
          <a:xfrm>
            <a:off x="477838" y="5085184"/>
            <a:ext cx="8448675" cy="590550"/>
          </a:xfrm>
          <a:prstGeom prst="rect">
            <a:avLst/>
          </a:prstGeom>
          <a:noFill/>
          <a:ln w="9525">
            <a:noFill/>
            <a:miter lim="800000"/>
          </a:ln>
        </p:spPr>
        <p:txBody>
          <a:bodyPr/>
          <a:lstStyle/>
          <a:p>
            <a:pPr marL="342900" indent="-342900">
              <a:spcBef>
                <a:spcPct val="20000"/>
              </a:spcBef>
              <a:buClr>
                <a:schemeClr val="bg2"/>
              </a:buClr>
              <a:buSzPct val="75000"/>
              <a:buFont typeface="Wingdings" panose="05000000000000000000" pitchFamily="2" charset="2"/>
              <a:buChar char="n"/>
              <a:defRPr/>
            </a:pPr>
            <a:r>
              <a:rPr lang="zh-CN" altLang="en-US" sz="2400" b="1" kern="0" dirty="0" smtClean="0">
                <a:latin typeface="+mn-lt"/>
                <a:ea typeface="+mn-ea"/>
              </a:rPr>
              <a:t>最小值</a:t>
            </a:r>
            <a:r>
              <a:rPr lang="zh-CN" altLang="en-US" sz="2400" b="1" kern="0" dirty="0">
                <a:latin typeface="+mn-lt"/>
                <a:ea typeface="+mn-ea"/>
              </a:rPr>
              <a:t>滤波器</a:t>
            </a:r>
            <a:r>
              <a:rPr lang="zh-CN" altLang="en-US" sz="2400" b="1" i="1" kern="0" dirty="0">
                <a:latin typeface="+mn-lt"/>
                <a:ea typeface="+mn-ea"/>
              </a:rPr>
              <a:t>：</a:t>
            </a:r>
            <a:r>
              <a:rPr lang="en-US" altLang="zh-CN" sz="2400" b="1" i="1" kern="0" dirty="0" smtClean="0">
                <a:latin typeface="+mn-lt"/>
                <a:ea typeface="+mn-ea"/>
              </a:rPr>
              <a:t>f=min</a:t>
            </a:r>
            <a:endParaRPr lang="zh-CN" altLang="en-US" sz="2400" b="1" i="1" kern="0" dirty="0">
              <a:latin typeface="+mn-lt"/>
              <a:ea typeface="+mn-ea"/>
            </a:endParaRPr>
          </a:p>
        </p:txBody>
      </p:sp>
      <p:graphicFrame>
        <p:nvGraphicFramePr>
          <p:cNvPr id="2" name="对象 1"/>
          <p:cNvGraphicFramePr>
            <a:graphicFrameLocks noChangeAspect="1"/>
          </p:cNvGraphicFramePr>
          <p:nvPr/>
        </p:nvGraphicFramePr>
        <p:xfrm>
          <a:off x="1691680" y="5604248"/>
          <a:ext cx="3820501" cy="636750"/>
        </p:xfrm>
        <a:graphic>
          <a:graphicData uri="http://schemas.openxmlformats.org/presentationml/2006/ole">
            <mc:AlternateContent xmlns:mc="http://schemas.openxmlformats.org/markup-compatibility/2006">
              <mc:Choice xmlns:v="urn:schemas-microsoft-com:vml" Requires="v">
                <p:oleObj spid="_x0000_s20602" name="" r:id="rId6" imgW="36576000" imgH="6096000" progId="">
                  <p:embed/>
                </p:oleObj>
              </mc:Choice>
              <mc:Fallback>
                <p:oleObj name="" r:id="rId6" imgW="36576000" imgH="6096000" progId="">
                  <p:embed/>
                  <p:pic>
                    <p:nvPicPr>
                      <p:cNvPr id="0" name="图片 20601"/>
                      <p:cNvPicPr/>
                      <p:nvPr/>
                    </p:nvPicPr>
                    <p:blipFill>
                      <a:blip r:embed="rId7"/>
                      <a:stretch>
                        <a:fillRect/>
                      </a:stretch>
                    </p:blipFill>
                    <p:spPr>
                      <a:xfrm>
                        <a:off x="1691680" y="5604248"/>
                        <a:ext cx="3820501" cy="636750"/>
                      </a:xfrm>
                      <a:prstGeom prst="rect">
                        <a:avLst/>
                      </a:prstGeom>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zh-CN" altLang="en-US"/>
              <a:t>线性滤波器 </a:t>
            </a:r>
            <a:r>
              <a:rPr lang="en-US" altLang="zh-CN"/>
              <a:t>(Linear Filter)</a:t>
            </a:r>
            <a:endParaRPr lang="zh-CN" altLang="en-US"/>
          </a:p>
        </p:txBody>
      </p:sp>
      <p:sp>
        <p:nvSpPr>
          <p:cNvPr id="12291" name="内容占位符 2"/>
          <p:cNvSpPr>
            <a:spLocks noGrp="1"/>
          </p:cNvSpPr>
          <p:nvPr>
            <p:ph idx="1"/>
          </p:nvPr>
        </p:nvSpPr>
        <p:spPr>
          <a:xfrm>
            <a:off x="354013" y="1504950"/>
            <a:ext cx="8448675" cy="552450"/>
          </a:xfrm>
        </p:spPr>
        <p:txBody>
          <a:bodyPr/>
          <a:lstStyle/>
          <a:p>
            <a:r>
              <a:rPr lang="zh-CN" altLang="en-US"/>
              <a:t>邻域像素的加权平均</a:t>
            </a:r>
            <a:endParaRPr lang="zh-CN" altLang="en-US"/>
          </a:p>
        </p:txBody>
      </p:sp>
      <p:graphicFrame>
        <p:nvGraphicFramePr>
          <p:cNvPr id="12292" name="Object 4"/>
          <p:cNvGraphicFramePr>
            <a:graphicFrameLocks noChangeAspect="1"/>
          </p:cNvGraphicFramePr>
          <p:nvPr/>
        </p:nvGraphicFramePr>
        <p:xfrm>
          <a:off x="2605088" y="2289175"/>
          <a:ext cx="2371725" cy="762000"/>
        </p:xfrm>
        <a:graphic>
          <a:graphicData uri="http://schemas.openxmlformats.org/presentationml/2006/ole">
            <mc:AlternateContent xmlns:mc="http://schemas.openxmlformats.org/markup-compatibility/2006">
              <mc:Choice xmlns:v="urn:schemas-microsoft-com:vml" Requires="v">
                <p:oleObj spid="_x0000_s21610" name="Equation" r:id="rId1" imgW="1066800" imgH="342900" progId="Equation.DSMT4">
                  <p:embed/>
                </p:oleObj>
              </mc:Choice>
              <mc:Fallback>
                <p:oleObj name="Equation" r:id="rId1" imgW="1066800" imgH="342900" progId="Equation.DSMT4">
                  <p:embed/>
                  <p:pic>
                    <p:nvPicPr>
                      <p:cNvPr id="0" name="图片 216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5088" y="2289175"/>
                        <a:ext cx="23717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3" name="Object 3"/>
          <p:cNvGraphicFramePr>
            <a:graphicFrameLocks noChangeAspect="1"/>
          </p:cNvGraphicFramePr>
          <p:nvPr/>
        </p:nvGraphicFramePr>
        <p:xfrm>
          <a:off x="1420813" y="4400550"/>
          <a:ext cx="5083175" cy="960438"/>
        </p:xfrm>
        <a:graphic>
          <a:graphicData uri="http://schemas.openxmlformats.org/presentationml/2006/ole">
            <mc:AlternateContent xmlns:mc="http://schemas.openxmlformats.org/markup-compatibility/2006">
              <mc:Choice xmlns:v="urn:schemas-microsoft-com:vml" Requires="v">
                <p:oleObj spid="_x0000_s21611" name="Equation" r:id="rId3" imgW="2286000" imgH="431800" progId="Equation.DSMT4">
                  <p:embed/>
                </p:oleObj>
              </mc:Choice>
              <mc:Fallback>
                <p:oleObj name="Equation" r:id="rId3" imgW="2286000" imgH="431800" progId="Equation.DSMT4">
                  <p:embed/>
                  <p:pic>
                    <p:nvPicPr>
                      <p:cNvPr id="0" name="图片 216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0813" y="4400550"/>
                        <a:ext cx="5083175"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下箭头 6"/>
          <p:cNvSpPr/>
          <p:nvPr/>
        </p:nvSpPr>
        <p:spPr bwMode="auto">
          <a:xfrm>
            <a:off x="3409950" y="3448050"/>
            <a:ext cx="209550" cy="590550"/>
          </a:xfrm>
          <a:prstGeom prst="downArrow">
            <a:avLst/>
          </a:prstGeom>
          <a:solidFill>
            <a:schemeClr val="tx1">
              <a:lumMod val="85000"/>
              <a:lumOff val="15000"/>
            </a:schemeClr>
          </a:solidFill>
          <a:ln w="9525" cap="flat" cmpd="sng" algn="ctr">
            <a:noFill/>
            <a:prstDash val="solid"/>
            <a:round/>
            <a:headEnd type="none" w="med" len="med"/>
            <a:tailEnd type="none" w="med" len="med"/>
          </a:ln>
          <a:effectLst/>
        </p:spPr>
        <p:txBody>
          <a:bodyP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zh-CN" altLang="en-US"/>
              <a:t>滤波核</a:t>
            </a:r>
            <a:endParaRPr lang="zh-CN" altLang="en-US"/>
          </a:p>
        </p:txBody>
      </p:sp>
      <p:sp>
        <p:nvSpPr>
          <p:cNvPr id="13315" name="内容占位符 2"/>
          <p:cNvSpPr>
            <a:spLocks noGrp="1"/>
          </p:cNvSpPr>
          <p:nvPr>
            <p:ph idx="1"/>
          </p:nvPr>
        </p:nvSpPr>
        <p:spPr>
          <a:xfrm>
            <a:off x="354012" y="1268760"/>
            <a:ext cx="8448675" cy="495300"/>
          </a:xfrm>
        </p:spPr>
        <p:txBody>
          <a:bodyPr/>
          <a:lstStyle/>
          <a:p>
            <a:r>
              <a:rPr lang="en-US" altLang="zh-CN" dirty="0"/>
              <a:t>kernel / mask / template</a:t>
            </a:r>
            <a:endParaRPr lang="zh-CN" altLang="en-US" dirty="0"/>
          </a:p>
        </p:txBody>
      </p:sp>
      <p:grpSp>
        <p:nvGrpSpPr>
          <p:cNvPr id="2" name="Group 15"/>
          <p:cNvGrpSpPr/>
          <p:nvPr/>
        </p:nvGrpSpPr>
        <p:grpSpPr bwMode="auto">
          <a:xfrm>
            <a:off x="4578350" y="3820046"/>
            <a:ext cx="3765550" cy="2667000"/>
            <a:chOff x="2764" y="2400"/>
            <a:chExt cx="2372" cy="1680"/>
          </a:xfrm>
        </p:grpSpPr>
        <p:grpSp>
          <p:nvGrpSpPr>
            <p:cNvPr id="13331" name="Group 16"/>
            <p:cNvGrpSpPr/>
            <p:nvPr/>
          </p:nvGrpSpPr>
          <p:grpSpPr bwMode="auto">
            <a:xfrm>
              <a:off x="3456" y="2400"/>
              <a:ext cx="1680" cy="1680"/>
              <a:chOff x="3408" y="2448"/>
              <a:chExt cx="1680" cy="1680"/>
            </a:xfrm>
          </p:grpSpPr>
          <p:sp>
            <p:nvSpPr>
              <p:cNvPr id="13333" name="Rectangle 17"/>
              <p:cNvSpPr>
                <a:spLocks noChangeArrowheads="1"/>
              </p:cNvSpPr>
              <p:nvPr/>
            </p:nvSpPr>
            <p:spPr bwMode="auto">
              <a:xfrm>
                <a:off x="4080" y="2784"/>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1</a:t>
                </a:r>
                <a:endParaRPr kumimoji="1" lang="en-US" altLang="zh-CN">
                  <a:latin typeface="Arial" panose="020B0604020202090204" pitchFamily="34" charset="0"/>
                  <a:ea typeface="宋体" pitchFamily="2" charset="-122"/>
                </a:endParaRPr>
              </a:p>
            </p:txBody>
          </p:sp>
          <p:sp>
            <p:nvSpPr>
              <p:cNvPr id="13334" name="Rectangle 18"/>
              <p:cNvSpPr>
                <a:spLocks noChangeArrowheads="1"/>
              </p:cNvSpPr>
              <p:nvPr/>
            </p:nvSpPr>
            <p:spPr bwMode="auto">
              <a:xfrm>
                <a:off x="4080" y="2448"/>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0.5</a:t>
                </a:r>
                <a:endParaRPr kumimoji="1" lang="en-US" altLang="zh-CN">
                  <a:latin typeface="Arial" panose="020B0604020202090204" pitchFamily="34" charset="0"/>
                  <a:ea typeface="宋体" pitchFamily="2" charset="-122"/>
                </a:endParaRPr>
              </a:p>
            </p:txBody>
          </p:sp>
          <p:sp>
            <p:nvSpPr>
              <p:cNvPr id="13335" name="Rectangle 19"/>
              <p:cNvSpPr>
                <a:spLocks noChangeArrowheads="1"/>
              </p:cNvSpPr>
              <p:nvPr/>
            </p:nvSpPr>
            <p:spPr bwMode="auto">
              <a:xfrm>
                <a:off x="4080" y="3456"/>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1</a:t>
                </a:r>
                <a:endParaRPr kumimoji="1" lang="en-US" altLang="zh-CN">
                  <a:latin typeface="Arial" panose="020B0604020202090204" pitchFamily="34" charset="0"/>
                  <a:ea typeface="宋体" pitchFamily="2" charset="-122"/>
                </a:endParaRPr>
              </a:p>
            </p:txBody>
          </p:sp>
          <p:sp>
            <p:nvSpPr>
              <p:cNvPr id="13336" name="Rectangle 20"/>
              <p:cNvSpPr>
                <a:spLocks noChangeArrowheads="1"/>
              </p:cNvSpPr>
              <p:nvPr/>
            </p:nvSpPr>
            <p:spPr bwMode="auto">
              <a:xfrm>
                <a:off x="4080" y="3120"/>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1</a:t>
                </a:r>
                <a:endParaRPr kumimoji="1" lang="en-US" altLang="zh-CN">
                  <a:latin typeface="Arial" panose="020B0604020202090204" pitchFamily="34" charset="0"/>
                  <a:ea typeface="宋体" pitchFamily="2" charset="-122"/>
                </a:endParaRPr>
              </a:p>
            </p:txBody>
          </p:sp>
          <p:sp>
            <p:nvSpPr>
              <p:cNvPr id="13337" name="Rectangle 21"/>
              <p:cNvSpPr>
                <a:spLocks noChangeArrowheads="1"/>
              </p:cNvSpPr>
              <p:nvPr/>
            </p:nvSpPr>
            <p:spPr bwMode="auto">
              <a:xfrm>
                <a:off x="4080" y="3792"/>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0.5</a:t>
                </a:r>
                <a:endParaRPr kumimoji="1" lang="en-US" altLang="zh-CN">
                  <a:latin typeface="Arial" panose="020B0604020202090204" pitchFamily="34" charset="0"/>
                  <a:ea typeface="宋体" pitchFamily="2" charset="-122"/>
                </a:endParaRPr>
              </a:p>
            </p:txBody>
          </p:sp>
          <p:sp>
            <p:nvSpPr>
              <p:cNvPr id="13338" name="Rectangle 22"/>
              <p:cNvSpPr>
                <a:spLocks noChangeArrowheads="1"/>
              </p:cNvSpPr>
              <p:nvPr/>
            </p:nvSpPr>
            <p:spPr bwMode="auto">
              <a:xfrm>
                <a:off x="4416" y="2784"/>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1</a:t>
                </a:r>
                <a:endParaRPr kumimoji="1" lang="en-US" altLang="zh-CN">
                  <a:latin typeface="Arial" panose="020B0604020202090204" pitchFamily="34" charset="0"/>
                  <a:ea typeface="宋体" pitchFamily="2" charset="-122"/>
                </a:endParaRPr>
              </a:p>
            </p:txBody>
          </p:sp>
          <p:sp>
            <p:nvSpPr>
              <p:cNvPr id="13339" name="Rectangle 23"/>
              <p:cNvSpPr>
                <a:spLocks noChangeArrowheads="1"/>
              </p:cNvSpPr>
              <p:nvPr/>
            </p:nvSpPr>
            <p:spPr bwMode="auto">
              <a:xfrm>
                <a:off x="4416" y="2448"/>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0.5</a:t>
                </a:r>
                <a:endParaRPr kumimoji="1" lang="en-US" altLang="zh-CN">
                  <a:latin typeface="Arial" panose="020B0604020202090204" pitchFamily="34" charset="0"/>
                  <a:ea typeface="宋体" pitchFamily="2" charset="-122"/>
                </a:endParaRPr>
              </a:p>
            </p:txBody>
          </p:sp>
          <p:sp>
            <p:nvSpPr>
              <p:cNvPr id="13340" name="Rectangle 24"/>
              <p:cNvSpPr>
                <a:spLocks noChangeArrowheads="1"/>
              </p:cNvSpPr>
              <p:nvPr/>
            </p:nvSpPr>
            <p:spPr bwMode="auto">
              <a:xfrm>
                <a:off x="4416" y="3456"/>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1</a:t>
                </a:r>
                <a:endParaRPr kumimoji="1" lang="en-US" altLang="zh-CN">
                  <a:latin typeface="Arial" panose="020B0604020202090204" pitchFamily="34" charset="0"/>
                  <a:ea typeface="宋体" pitchFamily="2" charset="-122"/>
                </a:endParaRPr>
              </a:p>
            </p:txBody>
          </p:sp>
          <p:sp>
            <p:nvSpPr>
              <p:cNvPr id="13341" name="Rectangle 25"/>
              <p:cNvSpPr>
                <a:spLocks noChangeArrowheads="1"/>
              </p:cNvSpPr>
              <p:nvPr/>
            </p:nvSpPr>
            <p:spPr bwMode="auto">
              <a:xfrm>
                <a:off x="4416" y="3120"/>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1</a:t>
                </a:r>
                <a:endParaRPr kumimoji="1" lang="en-US" altLang="zh-CN">
                  <a:latin typeface="Arial" panose="020B0604020202090204" pitchFamily="34" charset="0"/>
                  <a:ea typeface="宋体" pitchFamily="2" charset="-122"/>
                </a:endParaRPr>
              </a:p>
            </p:txBody>
          </p:sp>
          <p:sp>
            <p:nvSpPr>
              <p:cNvPr id="13342" name="Rectangle 26"/>
              <p:cNvSpPr>
                <a:spLocks noChangeArrowheads="1"/>
              </p:cNvSpPr>
              <p:nvPr/>
            </p:nvSpPr>
            <p:spPr bwMode="auto">
              <a:xfrm>
                <a:off x="4416" y="3792"/>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0.5</a:t>
                </a:r>
                <a:endParaRPr kumimoji="1" lang="en-US" altLang="zh-CN">
                  <a:latin typeface="Arial" panose="020B0604020202090204" pitchFamily="34" charset="0"/>
                  <a:ea typeface="宋体" pitchFamily="2" charset="-122"/>
                </a:endParaRPr>
              </a:p>
            </p:txBody>
          </p:sp>
          <p:sp>
            <p:nvSpPr>
              <p:cNvPr id="13343" name="Rectangle 27"/>
              <p:cNvSpPr>
                <a:spLocks noChangeArrowheads="1"/>
              </p:cNvSpPr>
              <p:nvPr/>
            </p:nvSpPr>
            <p:spPr bwMode="auto">
              <a:xfrm>
                <a:off x="3744" y="2784"/>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1</a:t>
                </a:r>
                <a:endParaRPr kumimoji="1" lang="en-US" altLang="zh-CN">
                  <a:latin typeface="Arial" panose="020B0604020202090204" pitchFamily="34" charset="0"/>
                  <a:ea typeface="宋体" pitchFamily="2" charset="-122"/>
                </a:endParaRPr>
              </a:p>
            </p:txBody>
          </p:sp>
          <p:sp>
            <p:nvSpPr>
              <p:cNvPr id="13344" name="Rectangle 28"/>
              <p:cNvSpPr>
                <a:spLocks noChangeArrowheads="1"/>
              </p:cNvSpPr>
              <p:nvPr/>
            </p:nvSpPr>
            <p:spPr bwMode="auto">
              <a:xfrm>
                <a:off x="3744" y="2448"/>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0.5</a:t>
                </a:r>
                <a:endParaRPr kumimoji="1" lang="en-US" altLang="zh-CN">
                  <a:latin typeface="Arial" panose="020B0604020202090204" pitchFamily="34" charset="0"/>
                  <a:ea typeface="宋体" pitchFamily="2" charset="-122"/>
                </a:endParaRPr>
              </a:p>
            </p:txBody>
          </p:sp>
          <p:sp>
            <p:nvSpPr>
              <p:cNvPr id="13345" name="Rectangle 29"/>
              <p:cNvSpPr>
                <a:spLocks noChangeArrowheads="1"/>
              </p:cNvSpPr>
              <p:nvPr/>
            </p:nvSpPr>
            <p:spPr bwMode="auto">
              <a:xfrm>
                <a:off x="3744" y="3456"/>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1</a:t>
                </a:r>
                <a:endParaRPr kumimoji="1" lang="en-US" altLang="zh-CN">
                  <a:latin typeface="Arial" panose="020B0604020202090204" pitchFamily="34" charset="0"/>
                  <a:ea typeface="宋体" pitchFamily="2" charset="-122"/>
                </a:endParaRPr>
              </a:p>
            </p:txBody>
          </p:sp>
          <p:sp>
            <p:nvSpPr>
              <p:cNvPr id="13346" name="Rectangle 30"/>
              <p:cNvSpPr>
                <a:spLocks noChangeArrowheads="1"/>
              </p:cNvSpPr>
              <p:nvPr/>
            </p:nvSpPr>
            <p:spPr bwMode="auto">
              <a:xfrm>
                <a:off x="3744" y="3120"/>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1</a:t>
                </a:r>
                <a:endParaRPr kumimoji="1" lang="en-US" altLang="zh-CN">
                  <a:latin typeface="Arial" panose="020B0604020202090204" pitchFamily="34" charset="0"/>
                  <a:ea typeface="宋体" pitchFamily="2" charset="-122"/>
                </a:endParaRPr>
              </a:p>
            </p:txBody>
          </p:sp>
          <p:sp>
            <p:nvSpPr>
              <p:cNvPr id="13347" name="Rectangle 31"/>
              <p:cNvSpPr>
                <a:spLocks noChangeArrowheads="1"/>
              </p:cNvSpPr>
              <p:nvPr/>
            </p:nvSpPr>
            <p:spPr bwMode="auto">
              <a:xfrm>
                <a:off x="3744" y="3792"/>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0.5</a:t>
                </a:r>
                <a:endParaRPr kumimoji="1" lang="en-US" altLang="zh-CN">
                  <a:latin typeface="Arial" panose="020B0604020202090204" pitchFamily="34" charset="0"/>
                  <a:ea typeface="宋体" pitchFamily="2" charset="-122"/>
                </a:endParaRPr>
              </a:p>
            </p:txBody>
          </p:sp>
          <p:sp>
            <p:nvSpPr>
              <p:cNvPr id="13348" name="Rectangle 32"/>
              <p:cNvSpPr>
                <a:spLocks noChangeArrowheads="1"/>
              </p:cNvSpPr>
              <p:nvPr/>
            </p:nvSpPr>
            <p:spPr bwMode="auto">
              <a:xfrm>
                <a:off x="4752" y="2784"/>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0.5</a:t>
                </a:r>
                <a:endParaRPr kumimoji="1" lang="en-US" altLang="zh-CN">
                  <a:latin typeface="Arial" panose="020B0604020202090204" pitchFamily="34" charset="0"/>
                  <a:ea typeface="宋体" pitchFamily="2" charset="-122"/>
                </a:endParaRPr>
              </a:p>
            </p:txBody>
          </p:sp>
          <p:sp>
            <p:nvSpPr>
              <p:cNvPr id="13349" name="Rectangle 33"/>
              <p:cNvSpPr>
                <a:spLocks noChangeArrowheads="1"/>
              </p:cNvSpPr>
              <p:nvPr/>
            </p:nvSpPr>
            <p:spPr bwMode="auto">
              <a:xfrm>
                <a:off x="4752" y="2448"/>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0.5</a:t>
                </a:r>
                <a:endParaRPr kumimoji="1" lang="en-US" altLang="zh-CN">
                  <a:latin typeface="Arial" panose="020B0604020202090204" pitchFamily="34" charset="0"/>
                  <a:ea typeface="宋体" pitchFamily="2" charset="-122"/>
                </a:endParaRPr>
              </a:p>
            </p:txBody>
          </p:sp>
          <p:sp>
            <p:nvSpPr>
              <p:cNvPr id="13350" name="Rectangle 34"/>
              <p:cNvSpPr>
                <a:spLocks noChangeArrowheads="1"/>
              </p:cNvSpPr>
              <p:nvPr/>
            </p:nvSpPr>
            <p:spPr bwMode="auto">
              <a:xfrm>
                <a:off x="4752" y="3456"/>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0.5</a:t>
                </a:r>
                <a:endParaRPr kumimoji="1" lang="en-US" altLang="zh-CN">
                  <a:latin typeface="Arial" panose="020B0604020202090204" pitchFamily="34" charset="0"/>
                  <a:ea typeface="宋体" pitchFamily="2" charset="-122"/>
                </a:endParaRPr>
              </a:p>
            </p:txBody>
          </p:sp>
          <p:sp>
            <p:nvSpPr>
              <p:cNvPr id="13351" name="Rectangle 35"/>
              <p:cNvSpPr>
                <a:spLocks noChangeArrowheads="1"/>
              </p:cNvSpPr>
              <p:nvPr/>
            </p:nvSpPr>
            <p:spPr bwMode="auto">
              <a:xfrm>
                <a:off x="4752" y="3120"/>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0.5</a:t>
                </a:r>
                <a:endParaRPr kumimoji="1" lang="en-US" altLang="zh-CN">
                  <a:latin typeface="Arial" panose="020B0604020202090204" pitchFamily="34" charset="0"/>
                  <a:ea typeface="宋体" pitchFamily="2" charset="-122"/>
                </a:endParaRPr>
              </a:p>
            </p:txBody>
          </p:sp>
          <p:sp>
            <p:nvSpPr>
              <p:cNvPr id="13352" name="Rectangle 36"/>
              <p:cNvSpPr>
                <a:spLocks noChangeArrowheads="1"/>
              </p:cNvSpPr>
              <p:nvPr/>
            </p:nvSpPr>
            <p:spPr bwMode="auto">
              <a:xfrm>
                <a:off x="4752" y="3792"/>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0.5</a:t>
                </a:r>
                <a:endParaRPr kumimoji="1" lang="en-US" altLang="zh-CN">
                  <a:latin typeface="Arial" panose="020B0604020202090204" pitchFamily="34" charset="0"/>
                  <a:ea typeface="宋体" pitchFamily="2" charset="-122"/>
                </a:endParaRPr>
              </a:p>
            </p:txBody>
          </p:sp>
          <p:sp>
            <p:nvSpPr>
              <p:cNvPr id="13353" name="Rectangle 37"/>
              <p:cNvSpPr>
                <a:spLocks noChangeArrowheads="1"/>
              </p:cNvSpPr>
              <p:nvPr/>
            </p:nvSpPr>
            <p:spPr bwMode="auto">
              <a:xfrm>
                <a:off x="3408" y="2784"/>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0.5</a:t>
                </a:r>
                <a:endParaRPr kumimoji="1" lang="en-US" altLang="zh-CN">
                  <a:latin typeface="Arial" panose="020B0604020202090204" pitchFamily="34" charset="0"/>
                  <a:ea typeface="宋体" pitchFamily="2" charset="-122"/>
                </a:endParaRPr>
              </a:p>
            </p:txBody>
          </p:sp>
          <p:sp>
            <p:nvSpPr>
              <p:cNvPr id="13354" name="Rectangle 38"/>
              <p:cNvSpPr>
                <a:spLocks noChangeArrowheads="1"/>
              </p:cNvSpPr>
              <p:nvPr/>
            </p:nvSpPr>
            <p:spPr bwMode="auto">
              <a:xfrm>
                <a:off x="3408" y="2448"/>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0.5</a:t>
                </a:r>
                <a:endParaRPr kumimoji="1" lang="en-US" altLang="zh-CN">
                  <a:latin typeface="Arial" panose="020B0604020202090204" pitchFamily="34" charset="0"/>
                  <a:ea typeface="宋体" pitchFamily="2" charset="-122"/>
                </a:endParaRPr>
              </a:p>
            </p:txBody>
          </p:sp>
          <p:sp>
            <p:nvSpPr>
              <p:cNvPr id="13355" name="Rectangle 39"/>
              <p:cNvSpPr>
                <a:spLocks noChangeArrowheads="1"/>
              </p:cNvSpPr>
              <p:nvPr/>
            </p:nvSpPr>
            <p:spPr bwMode="auto">
              <a:xfrm>
                <a:off x="3408" y="3456"/>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0.5</a:t>
                </a:r>
                <a:endParaRPr kumimoji="1" lang="en-US" altLang="zh-CN">
                  <a:latin typeface="Arial" panose="020B0604020202090204" pitchFamily="34" charset="0"/>
                  <a:ea typeface="宋体" pitchFamily="2" charset="-122"/>
                </a:endParaRPr>
              </a:p>
            </p:txBody>
          </p:sp>
          <p:sp>
            <p:nvSpPr>
              <p:cNvPr id="13356" name="Rectangle 40"/>
              <p:cNvSpPr>
                <a:spLocks noChangeArrowheads="1"/>
              </p:cNvSpPr>
              <p:nvPr/>
            </p:nvSpPr>
            <p:spPr bwMode="auto">
              <a:xfrm>
                <a:off x="3408" y="3120"/>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0.5</a:t>
                </a:r>
                <a:endParaRPr kumimoji="1" lang="en-US" altLang="zh-CN">
                  <a:latin typeface="Arial" panose="020B0604020202090204" pitchFamily="34" charset="0"/>
                  <a:ea typeface="宋体" pitchFamily="2" charset="-122"/>
                </a:endParaRPr>
              </a:p>
            </p:txBody>
          </p:sp>
          <p:sp>
            <p:nvSpPr>
              <p:cNvPr id="13357" name="Rectangle 41"/>
              <p:cNvSpPr>
                <a:spLocks noChangeArrowheads="1"/>
              </p:cNvSpPr>
              <p:nvPr/>
            </p:nvSpPr>
            <p:spPr bwMode="auto">
              <a:xfrm>
                <a:off x="3408" y="3792"/>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0.5</a:t>
                </a:r>
                <a:endParaRPr kumimoji="1" lang="en-US" altLang="zh-CN">
                  <a:latin typeface="Arial" panose="020B0604020202090204" pitchFamily="34" charset="0"/>
                  <a:ea typeface="宋体" pitchFamily="2" charset="-122"/>
                </a:endParaRPr>
              </a:p>
            </p:txBody>
          </p:sp>
        </p:grpSp>
        <p:sp>
          <p:nvSpPr>
            <p:cNvPr id="13332" name="Rectangle 42"/>
            <p:cNvSpPr>
              <a:spLocks noChangeArrowheads="1"/>
            </p:cNvSpPr>
            <p:nvPr/>
          </p:nvSpPr>
          <p:spPr bwMode="auto">
            <a:xfrm>
              <a:off x="2764" y="3120"/>
              <a:ext cx="6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1/17 X</a:t>
              </a:r>
              <a:endParaRPr kumimoji="1" lang="en-US" altLang="zh-CN">
                <a:latin typeface="Arial" panose="020B0604020202090204" pitchFamily="34" charset="0"/>
                <a:ea typeface="宋体" pitchFamily="2" charset="-122"/>
              </a:endParaRPr>
            </a:p>
          </p:txBody>
        </p:sp>
      </p:grpSp>
      <p:grpSp>
        <p:nvGrpSpPr>
          <p:cNvPr id="13317" name="Group 43"/>
          <p:cNvGrpSpPr/>
          <p:nvPr/>
        </p:nvGrpSpPr>
        <p:grpSpPr bwMode="auto">
          <a:xfrm>
            <a:off x="723900" y="4353446"/>
            <a:ext cx="2514600" cy="1600200"/>
            <a:chOff x="3456" y="960"/>
            <a:chExt cx="1584" cy="1008"/>
          </a:xfrm>
        </p:grpSpPr>
        <p:grpSp>
          <p:nvGrpSpPr>
            <p:cNvPr id="13320" name="Group 44"/>
            <p:cNvGrpSpPr/>
            <p:nvPr/>
          </p:nvGrpSpPr>
          <p:grpSpPr bwMode="auto">
            <a:xfrm>
              <a:off x="4032" y="960"/>
              <a:ext cx="1008" cy="1008"/>
              <a:chOff x="3552" y="480"/>
              <a:chExt cx="1008" cy="1008"/>
            </a:xfrm>
          </p:grpSpPr>
          <p:sp>
            <p:nvSpPr>
              <p:cNvPr id="13322" name="Rectangle 45"/>
              <p:cNvSpPr>
                <a:spLocks noChangeArrowheads="1"/>
              </p:cNvSpPr>
              <p:nvPr/>
            </p:nvSpPr>
            <p:spPr bwMode="auto">
              <a:xfrm>
                <a:off x="4224" y="816"/>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1</a:t>
                </a:r>
                <a:endParaRPr kumimoji="1" lang="en-US" altLang="zh-CN">
                  <a:latin typeface="Arial" panose="020B0604020202090204" pitchFamily="34" charset="0"/>
                  <a:ea typeface="宋体" pitchFamily="2" charset="-122"/>
                </a:endParaRPr>
              </a:p>
            </p:txBody>
          </p:sp>
          <p:sp>
            <p:nvSpPr>
              <p:cNvPr id="13323" name="Rectangle 46"/>
              <p:cNvSpPr>
                <a:spLocks noChangeArrowheads="1"/>
              </p:cNvSpPr>
              <p:nvPr/>
            </p:nvSpPr>
            <p:spPr bwMode="auto">
              <a:xfrm>
                <a:off x="4224" y="480"/>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1</a:t>
                </a:r>
                <a:endParaRPr kumimoji="1" lang="en-US" altLang="zh-CN">
                  <a:latin typeface="Arial" panose="020B0604020202090204" pitchFamily="34" charset="0"/>
                  <a:ea typeface="宋体" pitchFamily="2" charset="-122"/>
                </a:endParaRPr>
              </a:p>
            </p:txBody>
          </p:sp>
          <p:sp>
            <p:nvSpPr>
              <p:cNvPr id="13324" name="Rectangle 47"/>
              <p:cNvSpPr>
                <a:spLocks noChangeArrowheads="1"/>
              </p:cNvSpPr>
              <p:nvPr/>
            </p:nvSpPr>
            <p:spPr bwMode="auto">
              <a:xfrm>
                <a:off x="4224" y="1152"/>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1</a:t>
                </a:r>
                <a:endParaRPr kumimoji="1" lang="en-US" altLang="zh-CN">
                  <a:latin typeface="Arial" panose="020B0604020202090204" pitchFamily="34" charset="0"/>
                  <a:ea typeface="宋体" pitchFamily="2" charset="-122"/>
                </a:endParaRPr>
              </a:p>
            </p:txBody>
          </p:sp>
          <p:sp>
            <p:nvSpPr>
              <p:cNvPr id="13325" name="Rectangle 48"/>
              <p:cNvSpPr>
                <a:spLocks noChangeArrowheads="1"/>
              </p:cNvSpPr>
              <p:nvPr/>
            </p:nvSpPr>
            <p:spPr bwMode="auto">
              <a:xfrm>
                <a:off x="3888" y="816"/>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1</a:t>
                </a:r>
                <a:endParaRPr kumimoji="1" lang="en-US" altLang="zh-CN">
                  <a:latin typeface="Arial" panose="020B0604020202090204" pitchFamily="34" charset="0"/>
                  <a:ea typeface="宋体" pitchFamily="2" charset="-122"/>
                </a:endParaRPr>
              </a:p>
            </p:txBody>
          </p:sp>
          <p:sp>
            <p:nvSpPr>
              <p:cNvPr id="13326" name="Rectangle 49"/>
              <p:cNvSpPr>
                <a:spLocks noChangeArrowheads="1"/>
              </p:cNvSpPr>
              <p:nvPr/>
            </p:nvSpPr>
            <p:spPr bwMode="auto">
              <a:xfrm>
                <a:off x="3888" y="480"/>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1</a:t>
                </a:r>
                <a:endParaRPr kumimoji="1" lang="en-US" altLang="zh-CN">
                  <a:latin typeface="Arial" panose="020B0604020202090204" pitchFamily="34" charset="0"/>
                  <a:ea typeface="宋体" pitchFamily="2" charset="-122"/>
                </a:endParaRPr>
              </a:p>
            </p:txBody>
          </p:sp>
          <p:sp>
            <p:nvSpPr>
              <p:cNvPr id="13327" name="Rectangle 50"/>
              <p:cNvSpPr>
                <a:spLocks noChangeArrowheads="1"/>
              </p:cNvSpPr>
              <p:nvPr/>
            </p:nvSpPr>
            <p:spPr bwMode="auto">
              <a:xfrm>
                <a:off x="3888" y="1152"/>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1</a:t>
                </a:r>
                <a:endParaRPr kumimoji="1" lang="en-US" altLang="zh-CN">
                  <a:latin typeface="Arial" panose="020B0604020202090204" pitchFamily="34" charset="0"/>
                  <a:ea typeface="宋体" pitchFamily="2" charset="-122"/>
                </a:endParaRPr>
              </a:p>
            </p:txBody>
          </p:sp>
          <p:sp>
            <p:nvSpPr>
              <p:cNvPr id="13328" name="Rectangle 51"/>
              <p:cNvSpPr>
                <a:spLocks noChangeArrowheads="1"/>
              </p:cNvSpPr>
              <p:nvPr/>
            </p:nvSpPr>
            <p:spPr bwMode="auto">
              <a:xfrm>
                <a:off x="3552" y="816"/>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dirty="0">
                    <a:latin typeface="Arial" panose="020B0604020202090204" pitchFamily="34" charset="0"/>
                    <a:ea typeface="宋体" pitchFamily="2" charset="-122"/>
                  </a:rPr>
                  <a:t>1</a:t>
                </a:r>
                <a:endParaRPr kumimoji="1" lang="en-US" altLang="zh-CN" dirty="0">
                  <a:latin typeface="Arial" panose="020B0604020202090204" pitchFamily="34" charset="0"/>
                  <a:ea typeface="宋体" pitchFamily="2" charset="-122"/>
                </a:endParaRPr>
              </a:p>
            </p:txBody>
          </p:sp>
          <p:sp>
            <p:nvSpPr>
              <p:cNvPr id="13329" name="Rectangle 52"/>
              <p:cNvSpPr>
                <a:spLocks noChangeArrowheads="1"/>
              </p:cNvSpPr>
              <p:nvPr/>
            </p:nvSpPr>
            <p:spPr bwMode="auto">
              <a:xfrm>
                <a:off x="3552" y="480"/>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1</a:t>
                </a:r>
                <a:endParaRPr kumimoji="1" lang="en-US" altLang="zh-CN">
                  <a:latin typeface="Arial" panose="020B0604020202090204" pitchFamily="34" charset="0"/>
                  <a:ea typeface="宋体" pitchFamily="2" charset="-122"/>
                </a:endParaRPr>
              </a:p>
            </p:txBody>
          </p:sp>
          <p:sp>
            <p:nvSpPr>
              <p:cNvPr id="13330" name="Rectangle 53"/>
              <p:cNvSpPr>
                <a:spLocks noChangeArrowheads="1"/>
              </p:cNvSpPr>
              <p:nvPr/>
            </p:nvSpPr>
            <p:spPr bwMode="auto">
              <a:xfrm>
                <a:off x="3552" y="1152"/>
                <a:ext cx="336" cy="336"/>
              </a:xfrm>
              <a:prstGeom prst="rect">
                <a:avLst/>
              </a:prstGeom>
              <a:solidFill>
                <a:schemeClr val="accent1"/>
              </a:solidFill>
              <a:ln w="9525">
                <a:solidFill>
                  <a:schemeClr val="tx1"/>
                </a:solidFill>
                <a:miter lim="800000"/>
              </a:ln>
            </p:spPr>
            <p:txBody>
              <a:bodyPr wrap="none" anchor="ct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1</a:t>
                </a:r>
                <a:endParaRPr kumimoji="1" lang="en-US" altLang="zh-CN">
                  <a:latin typeface="Arial" panose="020B0604020202090204" pitchFamily="34" charset="0"/>
                  <a:ea typeface="宋体" pitchFamily="2" charset="-122"/>
                </a:endParaRPr>
              </a:p>
            </p:txBody>
          </p:sp>
        </p:grpSp>
        <p:sp>
          <p:nvSpPr>
            <p:cNvPr id="13321" name="Text Box 54"/>
            <p:cNvSpPr txBox="1">
              <a:spLocks noChangeArrowheads="1"/>
            </p:cNvSpPr>
            <p:nvPr/>
          </p:nvSpPr>
          <p:spPr bwMode="auto">
            <a:xfrm>
              <a:off x="3456" y="1344"/>
              <a:ext cx="5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latin typeface="Arial" panose="020B0604020202090204" pitchFamily="34" charset="0"/>
                  <a:ea typeface="宋体" pitchFamily="2" charset="-122"/>
                </a:rPr>
                <a:t>1/9 X</a:t>
              </a:r>
              <a:endParaRPr kumimoji="1" lang="en-US" altLang="zh-CN">
                <a:latin typeface="Arial" panose="020B0604020202090204" pitchFamily="34" charset="0"/>
                <a:ea typeface="宋体" pitchFamily="2" charset="-122"/>
              </a:endParaRPr>
            </a:p>
          </p:txBody>
        </p:sp>
      </p:grpSp>
      <p:graphicFrame>
        <p:nvGraphicFramePr>
          <p:cNvPr id="13318" name="Object 3"/>
          <p:cNvGraphicFramePr>
            <a:graphicFrameLocks noChangeAspect="1"/>
          </p:cNvGraphicFramePr>
          <p:nvPr/>
        </p:nvGraphicFramePr>
        <p:xfrm>
          <a:off x="1666875" y="2818482"/>
          <a:ext cx="5083175" cy="960438"/>
        </p:xfrm>
        <a:graphic>
          <a:graphicData uri="http://schemas.openxmlformats.org/presentationml/2006/ole">
            <mc:AlternateContent xmlns:mc="http://schemas.openxmlformats.org/markup-compatibility/2006">
              <mc:Choice xmlns:v="urn:schemas-microsoft-com:vml" Requires="v">
                <p:oleObj spid="_x0000_s22581" name="Equation" r:id="rId1" imgW="2286000" imgH="431800" progId="Equation.DSMT4">
                  <p:embed/>
                </p:oleObj>
              </mc:Choice>
              <mc:Fallback>
                <p:oleObj name="Equation" r:id="rId1" imgW="2286000" imgH="431800" progId="Equation.DSMT4">
                  <p:embed/>
                  <p:pic>
                    <p:nvPicPr>
                      <p:cNvPr id="0" name="图片 225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75" y="2818482"/>
                        <a:ext cx="5083175"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 name="椭圆 44"/>
          <p:cNvSpPr/>
          <p:nvPr/>
        </p:nvSpPr>
        <p:spPr bwMode="auto">
          <a:xfrm>
            <a:off x="3999424" y="2636912"/>
            <a:ext cx="895350" cy="1400175"/>
          </a:xfrm>
          <a:prstGeom prst="ellipse">
            <a:avLst/>
          </a:prstGeom>
          <a:noFill/>
          <a:ln w="38100" cap="flat" cmpd="sng" algn="ctr">
            <a:solidFill>
              <a:srgbClr val="FF0000"/>
            </a:solidFill>
            <a:prstDash val="solid"/>
            <a:round/>
            <a:headEnd type="none" w="med" len="med"/>
            <a:tailEnd type="none" w="med" len="med"/>
          </a:ln>
          <a:effectLst/>
        </p:spPr>
        <p:txBody>
          <a:bodyP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46" name="Rectangle 3"/>
          <p:cNvSpPr txBox="1">
            <a:spLocks noChangeArrowheads="1"/>
          </p:cNvSpPr>
          <p:nvPr/>
        </p:nvSpPr>
        <p:spPr bwMode="auto">
          <a:xfrm>
            <a:off x="689180" y="1772816"/>
            <a:ext cx="8448675"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000" b="1">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1600" b="1">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1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1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1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1400" b="1">
                <a:solidFill>
                  <a:schemeClr val="tx1"/>
                </a:solidFill>
                <a:latin typeface="+mn-lt"/>
                <a:ea typeface="+mn-ea"/>
              </a:defRPr>
            </a:lvl9pPr>
          </a:lstStyle>
          <a:p>
            <a:pPr eaLnBrk="1" hangingPunct="1"/>
            <a:r>
              <a:rPr lang="en-US" altLang="zh-CN" kern="0" dirty="0">
                <a:effectLst/>
              </a:rPr>
              <a:t>A pixel value is replaced by a linear combination of all pixel values in the neighborhood:</a:t>
            </a:r>
            <a:endParaRPr lang="en-US" altLang="zh-CN" kern="0" dirty="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pPr eaLnBrk="1" hangingPunct="1"/>
            <a:r>
              <a:rPr lang="en-US" altLang="zh-CN" dirty="0"/>
              <a:t>Low-Pass Filtering</a:t>
            </a:r>
            <a:endParaRPr lang="en-US" altLang="zh-CN" dirty="0"/>
          </a:p>
        </p:txBody>
      </p:sp>
      <p:sp>
        <p:nvSpPr>
          <p:cNvPr id="153603" name="Rectangle 3"/>
          <p:cNvSpPr>
            <a:spLocks noGrp="1" noChangeArrowheads="1"/>
          </p:cNvSpPr>
          <p:nvPr>
            <p:ph type="body" idx="1"/>
          </p:nvPr>
        </p:nvSpPr>
        <p:spPr>
          <a:xfrm>
            <a:off x="354013" y="1504950"/>
            <a:ext cx="8448675" cy="2811463"/>
          </a:xfrm>
        </p:spPr>
        <p:txBody>
          <a:bodyPr/>
          <a:lstStyle/>
          <a:p>
            <a:pPr eaLnBrk="1" hangingPunct="1"/>
            <a:r>
              <a:rPr lang="en-US" altLang="zh-CN" dirty="0"/>
              <a:t>Smoothing</a:t>
            </a:r>
            <a:endParaRPr lang="en-US" altLang="zh-CN" dirty="0"/>
          </a:p>
          <a:p>
            <a:pPr eaLnBrk="1" hangingPunct="1"/>
            <a:r>
              <a:rPr lang="en-US" altLang="zh-CN" dirty="0"/>
              <a:t>Low-pass filtering (linear)</a:t>
            </a:r>
            <a:endParaRPr lang="en-US" altLang="zh-CN" dirty="0"/>
          </a:p>
          <a:p>
            <a:pPr lvl="1" eaLnBrk="1" hangingPunct="1"/>
            <a:r>
              <a:rPr lang="en-US" altLang="zh-CN" dirty="0"/>
              <a:t>Neighborhood averaging</a:t>
            </a:r>
            <a:endParaRPr lang="en-US" altLang="zh-CN" dirty="0"/>
          </a:p>
          <a:p>
            <a:pPr lvl="1" eaLnBrk="1" hangingPunct="1"/>
            <a:r>
              <a:rPr lang="en-US" altLang="zh-CN" dirty="0"/>
              <a:t>Weighted average</a:t>
            </a:r>
            <a:endParaRPr lang="en-US" altLang="zh-CN" dirty="0"/>
          </a:p>
          <a:p>
            <a:pPr lvl="1" eaLnBrk="1" hangingPunct="1"/>
            <a:r>
              <a:rPr lang="en-US" altLang="zh-CN" dirty="0"/>
              <a:t>Mask: </a:t>
            </a:r>
            <a:endParaRPr lang="en-US" altLang="zh-CN" dirty="0"/>
          </a:p>
          <a:p>
            <a:pPr lvl="2" eaLnBrk="1" hangingPunct="1"/>
            <a:r>
              <a:rPr lang="en-US" altLang="zh-CN" sz="1800" dirty="0"/>
              <a:t>Every elements &gt; 0</a:t>
            </a:r>
            <a:endParaRPr lang="en-US" altLang="zh-CN" sz="1800" dirty="0"/>
          </a:p>
          <a:p>
            <a:pPr lvl="2" eaLnBrk="1" hangingPunct="1"/>
            <a:r>
              <a:rPr lang="en-US" altLang="zh-CN" sz="1800" dirty="0"/>
              <a:t>Sum = 1</a:t>
            </a:r>
            <a:endParaRPr lang="en-US" altLang="zh-CN" sz="1800" dirty="0"/>
          </a:p>
        </p:txBody>
      </p:sp>
      <p:grpSp>
        <p:nvGrpSpPr>
          <p:cNvPr id="2" name="Group 4"/>
          <p:cNvGrpSpPr/>
          <p:nvPr/>
        </p:nvGrpSpPr>
        <p:grpSpPr bwMode="auto">
          <a:xfrm>
            <a:off x="685800" y="4267200"/>
            <a:ext cx="2667000" cy="1600200"/>
            <a:chOff x="192" y="2400"/>
            <a:chExt cx="1680" cy="1008"/>
          </a:xfrm>
        </p:grpSpPr>
        <p:sp>
          <p:nvSpPr>
            <p:cNvPr id="153646" name="Rectangle 5"/>
            <p:cNvSpPr>
              <a:spLocks noChangeArrowheads="1"/>
            </p:cNvSpPr>
            <p:nvPr/>
          </p:nvSpPr>
          <p:spPr bwMode="auto">
            <a:xfrm>
              <a:off x="1536" y="2736"/>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2</a:t>
              </a:r>
              <a:endParaRPr kumimoji="1" lang="en-US" altLang="zh-CN">
                <a:effectLst/>
                <a:latin typeface="Arial" panose="020B0604020202090204" pitchFamily="34" charset="0"/>
                <a:ea typeface="宋体" pitchFamily="2" charset="-122"/>
              </a:endParaRPr>
            </a:p>
          </p:txBody>
        </p:sp>
        <p:sp>
          <p:nvSpPr>
            <p:cNvPr id="153647" name="Rectangle 6"/>
            <p:cNvSpPr>
              <a:spLocks noChangeArrowheads="1"/>
            </p:cNvSpPr>
            <p:nvPr/>
          </p:nvSpPr>
          <p:spPr bwMode="auto">
            <a:xfrm>
              <a:off x="1536" y="240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3648" name="Rectangle 7"/>
            <p:cNvSpPr>
              <a:spLocks noChangeArrowheads="1"/>
            </p:cNvSpPr>
            <p:nvPr/>
          </p:nvSpPr>
          <p:spPr bwMode="auto">
            <a:xfrm>
              <a:off x="1536" y="3072"/>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3649" name="Rectangle 8"/>
            <p:cNvSpPr>
              <a:spLocks noChangeArrowheads="1"/>
            </p:cNvSpPr>
            <p:nvPr/>
          </p:nvSpPr>
          <p:spPr bwMode="auto">
            <a:xfrm>
              <a:off x="1200" y="2736"/>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4</a:t>
              </a:r>
              <a:endParaRPr kumimoji="1" lang="en-US" altLang="zh-CN">
                <a:effectLst/>
                <a:latin typeface="Arial" panose="020B0604020202090204" pitchFamily="34" charset="0"/>
                <a:ea typeface="宋体" pitchFamily="2" charset="-122"/>
              </a:endParaRPr>
            </a:p>
          </p:txBody>
        </p:sp>
        <p:sp>
          <p:nvSpPr>
            <p:cNvPr id="153650" name="Rectangle 9"/>
            <p:cNvSpPr>
              <a:spLocks noChangeArrowheads="1"/>
            </p:cNvSpPr>
            <p:nvPr/>
          </p:nvSpPr>
          <p:spPr bwMode="auto">
            <a:xfrm>
              <a:off x="1200" y="240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2</a:t>
              </a:r>
              <a:endParaRPr kumimoji="1" lang="en-US" altLang="zh-CN">
                <a:effectLst/>
                <a:latin typeface="Arial" panose="020B0604020202090204" pitchFamily="34" charset="0"/>
                <a:ea typeface="宋体" pitchFamily="2" charset="-122"/>
              </a:endParaRPr>
            </a:p>
          </p:txBody>
        </p:sp>
        <p:sp>
          <p:nvSpPr>
            <p:cNvPr id="153651" name="Rectangle 10"/>
            <p:cNvSpPr>
              <a:spLocks noChangeArrowheads="1"/>
            </p:cNvSpPr>
            <p:nvPr/>
          </p:nvSpPr>
          <p:spPr bwMode="auto">
            <a:xfrm>
              <a:off x="1200" y="3072"/>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2</a:t>
              </a:r>
              <a:endParaRPr kumimoji="1" lang="en-US" altLang="zh-CN">
                <a:effectLst/>
                <a:latin typeface="Arial" panose="020B0604020202090204" pitchFamily="34" charset="0"/>
                <a:ea typeface="宋体" pitchFamily="2" charset="-122"/>
              </a:endParaRPr>
            </a:p>
          </p:txBody>
        </p:sp>
        <p:sp>
          <p:nvSpPr>
            <p:cNvPr id="153652" name="Rectangle 11"/>
            <p:cNvSpPr>
              <a:spLocks noChangeArrowheads="1"/>
            </p:cNvSpPr>
            <p:nvPr/>
          </p:nvSpPr>
          <p:spPr bwMode="auto">
            <a:xfrm>
              <a:off x="864" y="2736"/>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2</a:t>
              </a:r>
              <a:endParaRPr kumimoji="1" lang="en-US" altLang="zh-CN">
                <a:effectLst/>
                <a:latin typeface="Arial" panose="020B0604020202090204" pitchFamily="34" charset="0"/>
                <a:ea typeface="宋体" pitchFamily="2" charset="-122"/>
              </a:endParaRPr>
            </a:p>
          </p:txBody>
        </p:sp>
        <p:sp>
          <p:nvSpPr>
            <p:cNvPr id="153653" name="Rectangle 12"/>
            <p:cNvSpPr>
              <a:spLocks noChangeArrowheads="1"/>
            </p:cNvSpPr>
            <p:nvPr/>
          </p:nvSpPr>
          <p:spPr bwMode="auto">
            <a:xfrm>
              <a:off x="864" y="240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3654" name="Rectangle 13"/>
            <p:cNvSpPr>
              <a:spLocks noChangeArrowheads="1"/>
            </p:cNvSpPr>
            <p:nvPr/>
          </p:nvSpPr>
          <p:spPr bwMode="auto">
            <a:xfrm>
              <a:off x="864" y="3072"/>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3655" name="Text Box 14"/>
            <p:cNvSpPr txBox="1">
              <a:spLocks noChangeArrowheads="1"/>
            </p:cNvSpPr>
            <p:nvPr/>
          </p:nvSpPr>
          <p:spPr bwMode="auto">
            <a:xfrm>
              <a:off x="192" y="2784"/>
              <a:ext cx="6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1/16 X</a:t>
              </a:r>
              <a:endParaRPr kumimoji="1" lang="en-US" altLang="zh-CN">
                <a:effectLst/>
                <a:latin typeface="Arial" panose="020B0604020202090204" pitchFamily="34" charset="0"/>
                <a:ea typeface="宋体" pitchFamily="2" charset="-122"/>
              </a:endParaRPr>
            </a:p>
          </p:txBody>
        </p:sp>
      </p:grpSp>
      <p:grpSp>
        <p:nvGrpSpPr>
          <p:cNvPr id="3" name="Group 15"/>
          <p:cNvGrpSpPr/>
          <p:nvPr/>
        </p:nvGrpSpPr>
        <p:grpSpPr bwMode="auto">
          <a:xfrm>
            <a:off x="4343400" y="3581400"/>
            <a:ext cx="3765550" cy="2667000"/>
            <a:chOff x="2764" y="2400"/>
            <a:chExt cx="2372" cy="1680"/>
          </a:xfrm>
        </p:grpSpPr>
        <p:grpSp>
          <p:nvGrpSpPr>
            <p:cNvPr id="153619" name="Group 16"/>
            <p:cNvGrpSpPr/>
            <p:nvPr/>
          </p:nvGrpSpPr>
          <p:grpSpPr bwMode="auto">
            <a:xfrm>
              <a:off x="3456" y="2400"/>
              <a:ext cx="1680" cy="1680"/>
              <a:chOff x="3408" y="2448"/>
              <a:chExt cx="1680" cy="1680"/>
            </a:xfrm>
          </p:grpSpPr>
          <p:sp>
            <p:nvSpPr>
              <p:cNvPr id="153621" name="Rectangle 17"/>
              <p:cNvSpPr>
                <a:spLocks noChangeArrowheads="1"/>
              </p:cNvSpPr>
              <p:nvPr/>
            </p:nvSpPr>
            <p:spPr bwMode="auto">
              <a:xfrm>
                <a:off x="4080" y="2784"/>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3622" name="Rectangle 18"/>
              <p:cNvSpPr>
                <a:spLocks noChangeArrowheads="1"/>
              </p:cNvSpPr>
              <p:nvPr/>
            </p:nvSpPr>
            <p:spPr bwMode="auto">
              <a:xfrm>
                <a:off x="4080" y="244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0.5</a:t>
                </a:r>
                <a:endParaRPr kumimoji="1" lang="en-US" altLang="zh-CN">
                  <a:effectLst/>
                  <a:latin typeface="Arial" panose="020B0604020202090204" pitchFamily="34" charset="0"/>
                  <a:ea typeface="宋体" pitchFamily="2" charset="-122"/>
                </a:endParaRPr>
              </a:p>
            </p:txBody>
          </p:sp>
          <p:sp>
            <p:nvSpPr>
              <p:cNvPr id="153623" name="Rectangle 19"/>
              <p:cNvSpPr>
                <a:spLocks noChangeArrowheads="1"/>
              </p:cNvSpPr>
              <p:nvPr/>
            </p:nvSpPr>
            <p:spPr bwMode="auto">
              <a:xfrm>
                <a:off x="4080" y="3456"/>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3624" name="Rectangle 20"/>
              <p:cNvSpPr>
                <a:spLocks noChangeArrowheads="1"/>
              </p:cNvSpPr>
              <p:nvPr/>
            </p:nvSpPr>
            <p:spPr bwMode="auto">
              <a:xfrm>
                <a:off x="4080" y="312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3625" name="Rectangle 21"/>
              <p:cNvSpPr>
                <a:spLocks noChangeArrowheads="1"/>
              </p:cNvSpPr>
              <p:nvPr/>
            </p:nvSpPr>
            <p:spPr bwMode="auto">
              <a:xfrm>
                <a:off x="4080" y="3792"/>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0.5</a:t>
                </a:r>
                <a:endParaRPr kumimoji="1" lang="en-US" altLang="zh-CN">
                  <a:effectLst/>
                  <a:latin typeface="Arial" panose="020B0604020202090204" pitchFamily="34" charset="0"/>
                  <a:ea typeface="宋体" pitchFamily="2" charset="-122"/>
                </a:endParaRPr>
              </a:p>
            </p:txBody>
          </p:sp>
          <p:sp>
            <p:nvSpPr>
              <p:cNvPr id="153626" name="Rectangle 22"/>
              <p:cNvSpPr>
                <a:spLocks noChangeArrowheads="1"/>
              </p:cNvSpPr>
              <p:nvPr/>
            </p:nvSpPr>
            <p:spPr bwMode="auto">
              <a:xfrm>
                <a:off x="4416" y="2784"/>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3627" name="Rectangle 23"/>
              <p:cNvSpPr>
                <a:spLocks noChangeArrowheads="1"/>
              </p:cNvSpPr>
              <p:nvPr/>
            </p:nvSpPr>
            <p:spPr bwMode="auto">
              <a:xfrm>
                <a:off x="4416" y="244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0.5</a:t>
                </a:r>
                <a:endParaRPr kumimoji="1" lang="en-US" altLang="zh-CN">
                  <a:effectLst/>
                  <a:latin typeface="Arial" panose="020B0604020202090204" pitchFamily="34" charset="0"/>
                  <a:ea typeface="宋体" pitchFamily="2" charset="-122"/>
                </a:endParaRPr>
              </a:p>
            </p:txBody>
          </p:sp>
          <p:sp>
            <p:nvSpPr>
              <p:cNvPr id="153628" name="Rectangle 24"/>
              <p:cNvSpPr>
                <a:spLocks noChangeArrowheads="1"/>
              </p:cNvSpPr>
              <p:nvPr/>
            </p:nvSpPr>
            <p:spPr bwMode="auto">
              <a:xfrm>
                <a:off x="4416" y="3456"/>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3629" name="Rectangle 25"/>
              <p:cNvSpPr>
                <a:spLocks noChangeArrowheads="1"/>
              </p:cNvSpPr>
              <p:nvPr/>
            </p:nvSpPr>
            <p:spPr bwMode="auto">
              <a:xfrm>
                <a:off x="4416" y="312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3630" name="Rectangle 26"/>
              <p:cNvSpPr>
                <a:spLocks noChangeArrowheads="1"/>
              </p:cNvSpPr>
              <p:nvPr/>
            </p:nvSpPr>
            <p:spPr bwMode="auto">
              <a:xfrm>
                <a:off x="4416" y="3792"/>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0.5</a:t>
                </a:r>
                <a:endParaRPr kumimoji="1" lang="en-US" altLang="zh-CN">
                  <a:effectLst/>
                  <a:latin typeface="Arial" panose="020B0604020202090204" pitchFamily="34" charset="0"/>
                  <a:ea typeface="宋体" pitchFamily="2" charset="-122"/>
                </a:endParaRPr>
              </a:p>
            </p:txBody>
          </p:sp>
          <p:sp>
            <p:nvSpPr>
              <p:cNvPr id="153631" name="Rectangle 27"/>
              <p:cNvSpPr>
                <a:spLocks noChangeArrowheads="1"/>
              </p:cNvSpPr>
              <p:nvPr/>
            </p:nvSpPr>
            <p:spPr bwMode="auto">
              <a:xfrm>
                <a:off x="3744" y="2784"/>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3632" name="Rectangle 28"/>
              <p:cNvSpPr>
                <a:spLocks noChangeArrowheads="1"/>
              </p:cNvSpPr>
              <p:nvPr/>
            </p:nvSpPr>
            <p:spPr bwMode="auto">
              <a:xfrm>
                <a:off x="3744" y="244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0.5</a:t>
                </a:r>
                <a:endParaRPr kumimoji="1" lang="en-US" altLang="zh-CN">
                  <a:effectLst/>
                  <a:latin typeface="Arial" panose="020B0604020202090204" pitchFamily="34" charset="0"/>
                  <a:ea typeface="宋体" pitchFamily="2" charset="-122"/>
                </a:endParaRPr>
              </a:p>
            </p:txBody>
          </p:sp>
          <p:sp>
            <p:nvSpPr>
              <p:cNvPr id="153633" name="Rectangle 29"/>
              <p:cNvSpPr>
                <a:spLocks noChangeArrowheads="1"/>
              </p:cNvSpPr>
              <p:nvPr/>
            </p:nvSpPr>
            <p:spPr bwMode="auto">
              <a:xfrm>
                <a:off x="3744" y="3456"/>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3634" name="Rectangle 30"/>
              <p:cNvSpPr>
                <a:spLocks noChangeArrowheads="1"/>
              </p:cNvSpPr>
              <p:nvPr/>
            </p:nvSpPr>
            <p:spPr bwMode="auto">
              <a:xfrm>
                <a:off x="3744" y="312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3635" name="Rectangle 31"/>
              <p:cNvSpPr>
                <a:spLocks noChangeArrowheads="1"/>
              </p:cNvSpPr>
              <p:nvPr/>
            </p:nvSpPr>
            <p:spPr bwMode="auto">
              <a:xfrm>
                <a:off x="3744" y="3792"/>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0.5</a:t>
                </a:r>
                <a:endParaRPr kumimoji="1" lang="en-US" altLang="zh-CN">
                  <a:effectLst/>
                  <a:latin typeface="Arial" panose="020B0604020202090204" pitchFamily="34" charset="0"/>
                  <a:ea typeface="宋体" pitchFamily="2" charset="-122"/>
                </a:endParaRPr>
              </a:p>
            </p:txBody>
          </p:sp>
          <p:sp>
            <p:nvSpPr>
              <p:cNvPr id="153636" name="Rectangle 32"/>
              <p:cNvSpPr>
                <a:spLocks noChangeArrowheads="1"/>
              </p:cNvSpPr>
              <p:nvPr/>
            </p:nvSpPr>
            <p:spPr bwMode="auto">
              <a:xfrm>
                <a:off x="4752" y="2784"/>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0.5</a:t>
                </a:r>
                <a:endParaRPr kumimoji="1" lang="en-US" altLang="zh-CN">
                  <a:effectLst/>
                  <a:latin typeface="Arial" panose="020B0604020202090204" pitchFamily="34" charset="0"/>
                  <a:ea typeface="宋体" pitchFamily="2" charset="-122"/>
                </a:endParaRPr>
              </a:p>
            </p:txBody>
          </p:sp>
          <p:sp>
            <p:nvSpPr>
              <p:cNvPr id="153637" name="Rectangle 33"/>
              <p:cNvSpPr>
                <a:spLocks noChangeArrowheads="1"/>
              </p:cNvSpPr>
              <p:nvPr/>
            </p:nvSpPr>
            <p:spPr bwMode="auto">
              <a:xfrm>
                <a:off x="4752" y="244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0.5</a:t>
                </a:r>
                <a:endParaRPr kumimoji="1" lang="en-US" altLang="zh-CN">
                  <a:effectLst/>
                  <a:latin typeface="Arial" panose="020B0604020202090204" pitchFamily="34" charset="0"/>
                  <a:ea typeface="宋体" pitchFamily="2" charset="-122"/>
                </a:endParaRPr>
              </a:p>
            </p:txBody>
          </p:sp>
          <p:sp>
            <p:nvSpPr>
              <p:cNvPr id="153638" name="Rectangle 34"/>
              <p:cNvSpPr>
                <a:spLocks noChangeArrowheads="1"/>
              </p:cNvSpPr>
              <p:nvPr/>
            </p:nvSpPr>
            <p:spPr bwMode="auto">
              <a:xfrm>
                <a:off x="4752" y="3456"/>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0.5</a:t>
                </a:r>
                <a:endParaRPr kumimoji="1" lang="en-US" altLang="zh-CN">
                  <a:effectLst/>
                  <a:latin typeface="Arial" panose="020B0604020202090204" pitchFamily="34" charset="0"/>
                  <a:ea typeface="宋体" pitchFamily="2" charset="-122"/>
                </a:endParaRPr>
              </a:p>
            </p:txBody>
          </p:sp>
          <p:sp>
            <p:nvSpPr>
              <p:cNvPr id="153639" name="Rectangle 35"/>
              <p:cNvSpPr>
                <a:spLocks noChangeArrowheads="1"/>
              </p:cNvSpPr>
              <p:nvPr/>
            </p:nvSpPr>
            <p:spPr bwMode="auto">
              <a:xfrm>
                <a:off x="4752" y="312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0.5</a:t>
                </a:r>
                <a:endParaRPr kumimoji="1" lang="en-US" altLang="zh-CN">
                  <a:effectLst/>
                  <a:latin typeface="Arial" panose="020B0604020202090204" pitchFamily="34" charset="0"/>
                  <a:ea typeface="宋体" pitchFamily="2" charset="-122"/>
                </a:endParaRPr>
              </a:p>
            </p:txBody>
          </p:sp>
          <p:sp>
            <p:nvSpPr>
              <p:cNvPr id="153640" name="Rectangle 36"/>
              <p:cNvSpPr>
                <a:spLocks noChangeArrowheads="1"/>
              </p:cNvSpPr>
              <p:nvPr/>
            </p:nvSpPr>
            <p:spPr bwMode="auto">
              <a:xfrm>
                <a:off x="4752" y="3792"/>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0.5</a:t>
                </a:r>
                <a:endParaRPr kumimoji="1" lang="en-US" altLang="zh-CN">
                  <a:effectLst/>
                  <a:latin typeface="Arial" panose="020B0604020202090204" pitchFamily="34" charset="0"/>
                  <a:ea typeface="宋体" pitchFamily="2" charset="-122"/>
                </a:endParaRPr>
              </a:p>
            </p:txBody>
          </p:sp>
          <p:sp>
            <p:nvSpPr>
              <p:cNvPr id="153641" name="Rectangle 37"/>
              <p:cNvSpPr>
                <a:spLocks noChangeArrowheads="1"/>
              </p:cNvSpPr>
              <p:nvPr/>
            </p:nvSpPr>
            <p:spPr bwMode="auto">
              <a:xfrm>
                <a:off x="3408" y="2784"/>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0.5</a:t>
                </a:r>
                <a:endParaRPr kumimoji="1" lang="en-US" altLang="zh-CN">
                  <a:effectLst/>
                  <a:latin typeface="Arial" panose="020B0604020202090204" pitchFamily="34" charset="0"/>
                  <a:ea typeface="宋体" pitchFamily="2" charset="-122"/>
                </a:endParaRPr>
              </a:p>
            </p:txBody>
          </p:sp>
          <p:sp>
            <p:nvSpPr>
              <p:cNvPr id="153642" name="Rectangle 38"/>
              <p:cNvSpPr>
                <a:spLocks noChangeArrowheads="1"/>
              </p:cNvSpPr>
              <p:nvPr/>
            </p:nvSpPr>
            <p:spPr bwMode="auto">
              <a:xfrm>
                <a:off x="3408" y="244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0.5</a:t>
                </a:r>
                <a:endParaRPr kumimoji="1" lang="en-US" altLang="zh-CN">
                  <a:effectLst/>
                  <a:latin typeface="Arial" panose="020B0604020202090204" pitchFamily="34" charset="0"/>
                  <a:ea typeface="宋体" pitchFamily="2" charset="-122"/>
                </a:endParaRPr>
              </a:p>
            </p:txBody>
          </p:sp>
          <p:sp>
            <p:nvSpPr>
              <p:cNvPr id="153643" name="Rectangle 39"/>
              <p:cNvSpPr>
                <a:spLocks noChangeArrowheads="1"/>
              </p:cNvSpPr>
              <p:nvPr/>
            </p:nvSpPr>
            <p:spPr bwMode="auto">
              <a:xfrm>
                <a:off x="3408" y="3456"/>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0.5</a:t>
                </a:r>
                <a:endParaRPr kumimoji="1" lang="en-US" altLang="zh-CN">
                  <a:effectLst/>
                  <a:latin typeface="Arial" panose="020B0604020202090204" pitchFamily="34" charset="0"/>
                  <a:ea typeface="宋体" pitchFamily="2" charset="-122"/>
                </a:endParaRPr>
              </a:p>
            </p:txBody>
          </p:sp>
          <p:sp>
            <p:nvSpPr>
              <p:cNvPr id="153644" name="Rectangle 40"/>
              <p:cNvSpPr>
                <a:spLocks noChangeArrowheads="1"/>
              </p:cNvSpPr>
              <p:nvPr/>
            </p:nvSpPr>
            <p:spPr bwMode="auto">
              <a:xfrm>
                <a:off x="3408" y="312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0.5</a:t>
                </a:r>
                <a:endParaRPr kumimoji="1" lang="en-US" altLang="zh-CN">
                  <a:effectLst/>
                  <a:latin typeface="Arial" panose="020B0604020202090204" pitchFamily="34" charset="0"/>
                  <a:ea typeface="宋体" pitchFamily="2" charset="-122"/>
                </a:endParaRPr>
              </a:p>
            </p:txBody>
          </p:sp>
          <p:sp>
            <p:nvSpPr>
              <p:cNvPr id="153645" name="Rectangle 41"/>
              <p:cNvSpPr>
                <a:spLocks noChangeArrowheads="1"/>
              </p:cNvSpPr>
              <p:nvPr/>
            </p:nvSpPr>
            <p:spPr bwMode="auto">
              <a:xfrm>
                <a:off x="3408" y="3792"/>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0.5</a:t>
                </a:r>
                <a:endParaRPr kumimoji="1" lang="en-US" altLang="zh-CN">
                  <a:effectLst/>
                  <a:latin typeface="Arial" panose="020B0604020202090204" pitchFamily="34" charset="0"/>
                  <a:ea typeface="宋体" pitchFamily="2" charset="-122"/>
                </a:endParaRPr>
              </a:p>
            </p:txBody>
          </p:sp>
        </p:grpSp>
        <p:sp>
          <p:nvSpPr>
            <p:cNvPr id="153620" name="Rectangle 42"/>
            <p:cNvSpPr>
              <a:spLocks noChangeArrowheads="1"/>
            </p:cNvSpPr>
            <p:nvPr/>
          </p:nvSpPr>
          <p:spPr bwMode="auto">
            <a:xfrm>
              <a:off x="2764" y="3120"/>
              <a:ext cx="6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1/17 X</a:t>
              </a:r>
              <a:endParaRPr kumimoji="1" lang="en-US" altLang="zh-CN">
                <a:effectLst/>
                <a:latin typeface="Arial" panose="020B0604020202090204" pitchFamily="34" charset="0"/>
                <a:ea typeface="宋体" pitchFamily="2" charset="-122"/>
              </a:endParaRPr>
            </a:p>
          </p:txBody>
        </p:sp>
      </p:grpSp>
      <p:grpSp>
        <p:nvGrpSpPr>
          <p:cNvPr id="153606" name="Group 43"/>
          <p:cNvGrpSpPr/>
          <p:nvPr/>
        </p:nvGrpSpPr>
        <p:grpSpPr bwMode="auto">
          <a:xfrm>
            <a:off x="5486400" y="1524000"/>
            <a:ext cx="2514600" cy="1600200"/>
            <a:chOff x="3456" y="960"/>
            <a:chExt cx="1584" cy="1008"/>
          </a:xfrm>
        </p:grpSpPr>
        <p:grpSp>
          <p:nvGrpSpPr>
            <p:cNvPr id="153608" name="Group 44"/>
            <p:cNvGrpSpPr/>
            <p:nvPr/>
          </p:nvGrpSpPr>
          <p:grpSpPr bwMode="auto">
            <a:xfrm>
              <a:off x="4032" y="960"/>
              <a:ext cx="1008" cy="1008"/>
              <a:chOff x="3552" y="480"/>
              <a:chExt cx="1008" cy="1008"/>
            </a:xfrm>
          </p:grpSpPr>
          <p:sp>
            <p:nvSpPr>
              <p:cNvPr id="153610" name="Rectangle 45"/>
              <p:cNvSpPr>
                <a:spLocks noChangeArrowheads="1"/>
              </p:cNvSpPr>
              <p:nvPr/>
            </p:nvSpPr>
            <p:spPr bwMode="auto">
              <a:xfrm>
                <a:off x="4224" y="816"/>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3611" name="Rectangle 46"/>
              <p:cNvSpPr>
                <a:spLocks noChangeArrowheads="1"/>
              </p:cNvSpPr>
              <p:nvPr/>
            </p:nvSpPr>
            <p:spPr bwMode="auto">
              <a:xfrm>
                <a:off x="4224" y="48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3612" name="Rectangle 47"/>
              <p:cNvSpPr>
                <a:spLocks noChangeArrowheads="1"/>
              </p:cNvSpPr>
              <p:nvPr/>
            </p:nvSpPr>
            <p:spPr bwMode="auto">
              <a:xfrm>
                <a:off x="4224" y="1152"/>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3613" name="Rectangle 48"/>
              <p:cNvSpPr>
                <a:spLocks noChangeArrowheads="1"/>
              </p:cNvSpPr>
              <p:nvPr/>
            </p:nvSpPr>
            <p:spPr bwMode="auto">
              <a:xfrm>
                <a:off x="3888" y="816"/>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3614" name="Rectangle 49"/>
              <p:cNvSpPr>
                <a:spLocks noChangeArrowheads="1"/>
              </p:cNvSpPr>
              <p:nvPr/>
            </p:nvSpPr>
            <p:spPr bwMode="auto">
              <a:xfrm>
                <a:off x="3888" y="48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3615" name="Rectangle 50"/>
              <p:cNvSpPr>
                <a:spLocks noChangeArrowheads="1"/>
              </p:cNvSpPr>
              <p:nvPr/>
            </p:nvSpPr>
            <p:spPr bwMode="auto">
              <a:xfrm>
                <a:off x="3888" y="1152"/>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3616" name="Rectangle 51"/>
              <p:cNvSpPr>
                <a:spLocks noChangeArrowheads="1"/>
              </p:cNvSpPr>
              <p:nvPr/>
            </p:nvSpPr>
            <p:spPr bwMode="auto">
              <a:xfrm>
                <a:off x="3552" y="816"/>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3617" name="Rectangle 52"/>
              <p:cNvSpPr>
                <a:spLocks noChangeArrowheads="1"/>
              </p:cNvSpPr>
              <p:nvPr/>
            </p:nvSpPr>
            <p:spPr bwMode="auto">
              <a:xfrm>
                <a:off x="3552" y="48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3618" name="Rectangle 53"/>
              <p:cNvSpPr>
                <a:spLocks noChangeArrowheads="1"/>
              </p:cNvSpPr>
              <p:nvPr/>
            </p:nvSpPr>
            <p:spPr bwMode="auto">
              <a:xfrm>
                <a:off x="3552" y="1152"/>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grpSp>
        <p:sp>
          <p:nvSpPr>
            <p:cNvPr id="153609" name="Text Box 54"/>
            <p:cNvSpPr txBox="1">
              <a:spLocks noChangeArrowheads="1"/>
            </p:cNvSpPr>
            <p:nvPr/>
          </p:nvSpPr>
          <p:spPr bwMode="auto">
            <a:xfrm>
              <a:off x="3456" y="1344"/>
              <a:ext cx="5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1/9 X</a:t>
              </a:r>
              <a:endParaRPr kumimoji="1" lang="en-US" altLang="zh-CN">
                <a:effectLst/>
                <a:latin typeface="Arial" panose="020B0604020202090204" pitchFamily="34" charset="0"/>
                <a:ea typeface="宋体" pitchFamily="2" charset="-122"/>
              </a:endParaRPr>
            </a:p>
          </p:txBody>
        </p:sp>
      </p:grpSp>
      <p:sp>
        <p:nvSpPr>
          <p:cNvPr id="153607" name="Text Box 55"/>
          <p:cNvSpPr txBox="1">
            <a:spLocks noChangeArrowheads="1"/>
          </p:cNvSpPr>
          <p:nvPr/>
        </p:nvSpPr>
        <p:spPr bwMode="auto">
          <a:xfrm>
            <a:off x="6332538" y="3149600"/>
            <a:ext cx="173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1800">
                <a:effectLst/>
                <a:latin typeface="Arial" panose="020B0604020202090204" pitchFamily="34" charset="0"/>
                <a:ea typeface="宋体" pitchFamily="2" charset="-122"/>
              </a:rPr>
              <a:t>Mean Filtering</a:t>
            </a:r>
            <a:endParaRPr lang="en-US" altLang="zh-CN" sz="1800">
              <a:effectLst/>
              <a:latin typeface="Arial" panose="020B0604020202090204" pitchFamily="34" charset="0"/>
              <a:ea typeface="宋体" pitchFamily="2" charset="-122"/>
            </a:endParaRPr>
          </a:p>
        </p:txBody>
      </p:sp>
      <p:sp>
        <p:nvSpPr>
          <p:cNvPr id="4" name="矩形 3"/>
          <p:cNvSpPr/>
          <p:nvPr/>
        </p:nvSpPr>
        <p:spPr>
          <a:xfrm>
            <a:off x="1647244" y="5981700"/>
            <a:ext cx="2877711" cy="400110"/>
          </a:xfrm>
          <a:prstGeom prst="rect">
            <a:avLst/>
          </a:prstGeom>
        </p:spPr>
        <p:txBody>
          <a:bodyPr wrap="none">
            <a:spAutoFit/>
          </a:bodyPr>
          <a:lstStyle/>
          <a:p>
            <a:pPr>
              <a:buNone/>
            </a:pPr>
            <a:r>
              <a:rPr lang="zh-CN" altLang="en-US" sz="2000" b="1" dirty="0">
                <a:effectLst/>
              </a:rPr>
              <a:t>高斯滤波离散的</a:t>
            </a:r>
            <a:r>
              <a:rPr lang="en-US" altLang="zh-CN" sz="2000" b="1" dirty="0">
                <a:effectLst/>
              </a:rPr>
              <a:t>3*3</a:t>
            </a:r>
            <a:r>
              <a:rPr lang="zh-CN" altLang="en-US" sz="2000" b="1" dirty="0">
                <a:effectLst/>
              </a:rPr>
              <a:t>模板</a:t>
            </a:r>
            <a:endParaRPr lang="en-US" altLang="zh-CN" sz="2000" b="1" dirty="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pPr eaLnBrk="1" hangingPunct="1"/>
            <a:r>
              <a:rPr lang="en-US" altLang="zh-CN" dirty="0"/>
              <a:t>Basic High-Pass Filtering</a:t>
            </a:r>
            <a:endParaRPr lang="en-US" altLang="zh-CN" dirty="0"/>
          </a:p>
        </p:txBody>
      </p:sp>
      <p:sp>
        <p:nvSpPr>
          <p:cNvPr id="187395" name="Rectangle 3"/>
          <p:cNvSpPr>
            <a:spLocks noGrp="1" noChangeArrowheads="1"/>
          </p:cNvSpPr>
          <p:nvPr>
            <p:ph type="body" idx="1"/>
          </p:nvPr>
        </p:nvSpPr>
        <p:spPr/>
        <p:txBody>
          <a:bodyPr/>
          <a:lstStyle/>
          <a:p>
            <a:pPr eaLnBrk="1" hangingPunct="1"/>
            <a:r>
              <a:rPr lang="en-US" altLang="zh-CN" dirty="0"/>
              <a:t>Mask:</a:t>
            </a:r>
            <a:endParaRPr lang="en-US" altLang="zh-CN" dirty="0"/>
          </a:p>
          <a:p>
            <a:pPr lvl="1" eaLnBrk="1" hangingPunct="1"/>
            <a:r>
              <a:rPr lang="en-US" altLang="zh-CN" dirty="0"/>
              <a:t>The filter should have positive coefficients near the center and negative in the outer periphery.</a:t>
            </a:r>
            <a:endParaRPr lang="en-US" altLang="zh-CN" dirty="0"/>
          </a:p>
          <a:p>
            <a:pPr lvl="1" eaLnBrk="1" hangingPunct="1"/>
            <a:r>
              <a:rPr lang="en-US" altLang="zh-CN" dirty="0"/>
              <a:t>sum = 0</a:t>
            </a:r>
            <a:endParaRPr lang="en-US" altLang="zh-CN" dirty="0"/>
          </a:p>
        </p:txBody>
      </p:sp>
      <p:grpSp>
        <p:nvGrpSpPr>
          <p:cNvPr id="187396" name="Group 4"/>
          <p:cNvGrpSpPr/>
          <p:nvPr/>
        </p:nvGrpSpPr>
        <p:grpSpPr bwMode="auto">
          <a:xfrm>
            <a:off x="6076950" y="3810000"/>
            <a:ext cx="1600200" cy="1600200"/>
            <a:chOff x="3840" y="2736"/>
            <a:chExt cx="1008" cy="1008"/>
          </a:xfrm>
        </p:grpSpPr>
        <p:sp>
          <p:nvSpPr>
            <p:cNvPr id="187423" name="Rectangle 5"/>
            <p:cNvSpPr>
              <a:spLocks noChangeArrowheads="1"/>
            </p:cNvSpPr>
            <p:nvPr/>
          </p:nvSpPr>
          <p:spPr bwMode="auto">
            <a:xfrm>
              <a:off x="4176" y="2736"/>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24" name="Rectangle 6"/>
            <p:cNvSpPr>
              <a:spLocks noChangeArrowheads="1"/>
            </p:cNvSpPr>
            <p:nvPr/>
          </p:nvSpPr>
          <p:spPr bwMode="auto">
            <a:xfrm>
              <a:off x="4176" y="340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25" name="Rectangle 7"/>
            <p:cNvSpPr>
              <a:spLocks noChangeArrowheads="1"/>
            </p:cNvSpPr>
            <p:nvPr/>
          </p:nvSpPr>
          <p:spPr bwMode="auto">
            <a:xfrm>
              <a:off x="4176" y="3072"/>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8</a:t>
              </a:r>
              <a:endParaRPr kumimoji="1" lang="en-US" altLang="zh-CN">
                <a:effectLst/>
                <a:latin typeface="Arial" panose="020B0604020202090204" pitchFamily="34" charset="0"/>
                <a:ea typeface="宋体" pitchFamily="2" charset="-122"/>
              </a:endParaRPr>
            </a:p>
          </p:txBody>
        </p:sp>
        <p:sp>
          <p:nvSpPr>
            <p:cNvPr id="187426" name="Rectangle 8"/>
            <p:cNvSpPr>
              <a:spLocks noChangeArrowheads="1"/>
            </p:cNvSpPr>
            <p:nvPr/>
          </p:nvSpPr>
          <p:spPr bwMode="auto">
            <a:xfrm>
              <a:off x="4512" y="2736"/>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27" name="Rectangle 9"/>
            <p:cNvSpPr>
              <a:spLocks noChangeArrowheads="1"/>
            </p:cNvSpPr>
            <p:nvPr/>
          </p:nvSpPr>
          <p:spPr bwMode="auto">
            <a:xfrm>
              <a:off x="4512" y="340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28" name="Rectangle 10"/>
            <p:cNvSpPr>
              <a:spLocks noChangeArrowheads="1"/>
            </p:cNvSpPr>
            <p:nvPr/>
          </p:nvSpPr>
          <p:spPr bwMode="auto">
            <a:xfrm>
              <a:off x="4512" y="3072"/>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29" name="Rectangle 11"/>
            <p:cNvSpPr>
              <a:spLocks noChangeArrowheads="1"/>
            </p:cNvSpPr>
            <p:nvPr/>
          </p:nvSpPr>
          <p:spPr bwMode="auto">
            <a:xfrm>
              <a:off x="3840" y="2736"/>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30" name="Rectangle 12"/>
            <p:cNvSpPr>
              <a:spLocks noChangeArrowheads="1"/>
            </p:cNvSpPr>
            <p:nvPr/>
          </p:nvSpPr>
          <p:spPr bwMode="auto">
            <a:xfrm>
              <a:off x="3840" y="340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31" name="Rectangle 13"/>
            <p:cNvSpPr>
              <a:spLocks noChangeArrowheads="1"/>
            </p:cNvSpPr>
            <p:nvPr/>
          </p:nvSpPr>
          <p:spPr bwMode="auto">
            <a:xfrm>
              <a:off x="3840" y="3072"/>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grpSp>
      <p:grpSp>
        <p:nvGrpSpPr>
          <p:cNvPr id="187397" name="Group 14"/>
          <p:cNvGrpSpPr/>
          <p:nvPr/>
        </p:nvGrpSpPr>
        <p:grpSpPr bwMode="auto">
          <a:xfrm>
            <a:off x="1676400" y="3352800"/>
            <a:ext cx="2667000" cy="2667000"/>
            <a:chOff x="1200" y="2400"/>
            <a:chExt cx="1680" cy="1680"/>
          </a:xfrm>
        </p:grpSpPr>
        <p:sp>
          <p:nvSpPr>
            <p:cNvPr id="187398" name="Rectangle 15"/>
            <p:cNvSpPr>
              <a:spLocks noChangeArrowheads="1"/>
            </p:cNvSpPr>
            <p:nvPr/>
          </p:nvSpPr>
          <p:spPr bwMode="auto">
            <a:xfrm>
              <a:off x="1872" y="2736"/>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399" name="Rectangle 16"/>
            <p:cNvSpPr>
              <a:spLocks noChangeArrowheads="1"/>
            </p:cNvSpPr>
            <p:nvPr/>
          </p:nvSpPr>
          <p:spPr bwMode="auto">
            <a:xfrm>
              <a:off x="1872" y="240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00" name="Rectangle 17"/>
            <p:cNvSpPr>
              <a:spLocks noChangeArrowheads="1"/>
            </p:cNvSpPr>
            <p:nvPr/>
          </p:nvSpPr>
          <p:spPr bwMode="auto">
            <a:xfrm>
              <a:off x="1872" y="340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01" name="Rectangle 18"/>
            <p:cNvSpPr>
              <a:spLocks noChangeArrowheads="1"/>
            </p:cNvSpPr>
            <p:nvPr/>
          </p:nvSpPr>
          <p:spPr bwMode="auto">
            <a:xfrm>
              <a:off x="1872" y="3072"/>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8</a:t>
              </a:r>
              <a:endParaRPr kumimoji="1" lang="en-US" altLang="zh-CN">
                <a:effectLst/>
                <a:latin typeface="Arial" panose="020B0604020202090204" pitchFamily="34" charset="0"/>
                <a:ea typeface="宋体" pitchFamily="2" charset="-122"/>
              </a:endParaRPr>
            </a:p>
          </p:txBody>
        </p:sp>
        <p:sp>
          <p:nvSpPr>
            <p:cNvPr id="187402" name="Rectangle 19"/>
            <p:cNvSpPr>
              <a:spLocks noChangeArrowheads="1"/>
            </p:cNvSpPr>
            <p:nvPr/>
          </p:nvSpPr>
          <p:spPr bwMode="auto">
            <a:xfrm>
              <a:off x="1872" y="3744"/>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03" name="Rectangle 20"/>
            <p:cNvSpPr>
              <a:spLocks noChangeArrowheads="1"/>
            </p:cNvSpPr>
            <p:nvPr/>
          </p:nvSpPr>
          <p:spPr bwMode="auto">
            <a:xfrm>
              <a:off x="2208" y="2736"/>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04" name="Rectangle 21"/>
            <p:cNvSpPr>
              <a:spLocks noChangeArrowheads="1"/>
            </p:cNvSpPr>
            <p:nvPr/>
          </p:nvSpPr>
          <p:spPr bwMode="auto">
            <a:xfrm>
              <a:off x="2208" y="240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05" name="Rectangle 22"/>
            <p:cNvSpPr>
              <a:spLocks noChangeArrowheads="1"/>
            </p:cNvSpPr>
            <p:nvPr/>
          </p:nvSpPr>
          <p:spPr bwMode="auto">
            <a:xfrm>
              <a:off x="2208" y="340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06" name="Rectangle 23"/>
            <p:cNvSpPr>
              <a:spLocks noChangeArrowheads="1"/>
            </p:cNvSpPr>
            <p:nvPr/>
          </p:nvSpPr>
          <p:spPr bwMode="auto">
            <a:xfrm>
              <a:off x="2208" y="3072"/>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07" name="Rectangle 24"/>
            <p:cNvSpPr>
              <a:spLocks noChangeArrowheads="1"/>
            </p:cNvSpPr>
            <p:nvPr/>
          </p:nvSpPr>
          <p:spPr bwMode="auto">
            <a:xfrm>
              <a:off x="2208" y="3744"/>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08" name="Rectangle 25"/>
            <p:cNvSpPr>
              <a:spLocks noChangeArrowheads="1"/>
            </p:cNvSpPr>
            <p:nvPr/>
          </p:nvSpPr>
          <p:spPr bwMode="auto">
            <a:xfrm>
              <a:off x="1536" y="2736"/>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09" name="Rectangle 26"/>
            <p:cNvSpPr>
              <a:spLocks noChangeArrowheads="1"/>
            </p:cNvSpPr>
            <p:nvPr/>
          </p:nvSpPr>
          <p:spPr bwMode="auto">
            <a:xfrm>
              <a:off x="1536" y="240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10" name="Rectangle 27"/>
            <p:cNvSpPr>
              <a:spLocks noChangeArrowheads="1"/>
            </p:cNvSpPr>
            <p:nvPr/>
          </p:nvSpPr>
          <p:spPr bwMode="auto">
            <a:xfrm>
              <a:off x="1536" y="340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11" name="Rectangle 28"/>
            <p:cNvSpPr>
              <a:spLocks noChangeArrowheads="1"/>
            </p:cNvSpPr>
            <p:nvPr/>
          </p:nvSpPr>
          <p:spPr bwMode="auto">
            <a:xfrm>
              <a:off x="1536" y="3072"/>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12" name="Rectangle 29"/>
            <p:cNvSpPr>
              <a:spLocks noChangeArrowheads="1"/>
            </p:cNvSpPr>
            <p:nvPr/>
          </p:nvSpPr>
          <p:spPr bwMode="auto">
            <a:xfrm>
              <a:off x="1536" y="3744"/>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13" name="Rectangle 30"/>
            <p:cNvSpPr>
              <a:spLocks noChangeArrowheads="1"/>
            </p:cNvSpPr>
            <p:nvPr/>
          </p:nvSpPr>
          <p:spPr bwMode="auto">
            <a:xfrm>
              <a:off x="2544" y="2736"/>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14" name="Rectangle 31"/>
            <p:cNvSpPr>
              <a:spLocks noChangeArrowheads="1"/>
            </p:cNvSpPr>
            <p:nvPr/>
          </p:nvSpPr>
          <p:spPr bwMode="auto">
            <a:xfrm>
              <a:off x="2544" y="240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15" name="Rectangle 32"/>
            <p:cNvSpPr>
              <a:spLocks noChangeArrowheads="1"/>
            </p:cNvSpPr>
            <p:nvPr/>
          </p:nvSpPr>
          <p:spPr bwMode="auto">
            <a:xfrm>
              <a:off x="2544" y="340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16" name="Rectangle 33"/>
            <p:cNvSpPr>
              <a:spLocks noChangeArrowheads="1"/>
            </p:cNvSpPr>
            <p:nvPr/>
          </p:nvSpPr>
          <p:spPr bwMode="auto">
            <a:xfrm>
              <a:off x="2544" y="3072"/>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17" name="Rectangle 34"/>
            <p:cNvSpPr>
              <a:spLocks noChangeArrowheads="1"/>
            </p:cNvSpPr>
            <p:nvPr/>
          </p:nvSpPr>
          <p:spPr bwMode="auto">
            <a:xfrm>
              <a:off x="2544" y="3744"/>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18" name="Rectangle 35"/>
            <p:cNvSpPr>
              <a:spLocks noChangeArrowheads="1"/>
            </p:cNvSpPr>
            <p:nvPr/>
          </p:nvSpPr>
          <p:spPr bwMode="auto">
            <a:xfrm>
              <a:off x="1200" y="2736"/>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19" name="Rectangle 36"/>
            <p:cNvSpPr>
              <a:spLocks noChangeArrowheads="1"/>
            </p:cNvSpPr>
            <p:nvPr/>
          </p:nvSpPr>
          <p:spPr bwMode="auto">
            <a:xfrm>
              <a:off x="1200" y="240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20" name="Rectangle 37"/>
            <p:cNvSpPr>
              <a:spLocks noChangeArrowheads="1"/>
            </p:cNvSpPr>
            <p:nvPr/>
          </p:nvSpPr>
          <p:spPr bwMode="auto">
            <a:xfrm>
              <a:off x="1200" y="340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21" name="Rectangle 38"/>
            <p:cNvSpPr>
              <a:spLocks noChangeArrowheads="1"/>
            </p:cNvSpPr>
            <p:nvPr/>
          </p:nvSpPr>
          <p:spPr bwMode="auto">
            <a:xfrm>
              <a:off x="1200" y="3072"/>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7422" name="Rectangle 39"/>
            <p:cNvSpPr>
              <a:spLocks noChangeArrowheads="1"/>
            </p:cNvSpPr>
            <p:nvPr/>
          </p:nvSpPr>
          <p:spPr bwMode="auto">
            <a:xfrm>
              <a:off x="1200" y="3744"/>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pPr eaLnBrk="1" hangingPunct="1"/>
            <a:r>
              <a:rPr lang="en-US" altLang="zh-CN" dirty="0"/>
              <a:t>Masks</a:t>
            </a:r>
            <a:endParaRPr lang="en-US" altLang="zh-CN" dirty="0"/>
          </a:p>
        </p:txBody>
      </p:sp>
      <p:grpSp>
        <p:nvGrpSpPr>
          <p:cNvPr id="3" name="Group 13"/>
          <p:cNvGrpSpPr/>
          <p:nvPr/>
        </p:nvGrpSpPr>
        <p:grpSpPr bwMode="auto">
          <a:xfrm>
            <a:off x="3276600" y="2204864"/>
            <a:ext cx="1600200" cy="1600200"/>
            <a:chOff x="1056" y="2928"/>
            <a:chExt cx="1008" cy="1008"/>
          </a:xfrm>
        </p:grpSpPr>
        <p:sp>
          <p:nvSpPr>
            <p:cNvPr id="227431" name="Rectangle 14"/>
            <p:cNvSpPr>
              <a:spLocks noChangeArrowheads="1"/>
            </p:cNvSpPr>
            <p:nvPr/>
          </p:nvSpPr>
          <p:spPr bwMode="auto">
            <a:xfrm>
              <a:off x="1392"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27432" name="Rectangle 15"/>
            <p:cNvSpPr>
              <a:spLocks noChangeArrowheads="1"/>
            </p:cNvSpPr>
            <p:nvPr/>
          </p:nvSpPr>
          <p:spPr bwMode="auto">
            <a:xfrm>
              <a:off x="1392"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27433" name="Rectangle 16"/>
            <p:cNvSpPr>
              <a:spLocks noChangeArrowheads="1"/>
            </p:cNvSpPr>
            <p:nvPr/>
          </p:nvSpPr>
          <p:spPr bwMode="auto">
            <a:xfrm>
              <a:off x="1392"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4</a:t>
              </a:r>
              <a:endParaRPr kumimoji="1" lang="en-US" altLang="zh-CN">
                <a:effectLst/>
                <a:latin typeface="Arial" panose="020B0604020202090204" pitchFamily="34" charset="0"/>
                <a:ea typeface="宋体" pitchFamily="2" charset="-122"/>
              </a:endParaRPr>
            </a:p>
          </p:txBody>
        </p:sp>
        <p:sp>
          <p:nvSpPr>
            <p:cNvPr id="227434" name="Rectangle 17"/>
            <p:cNvSpPr>
              <a:spLocks noChangeArrowheads="1"/>
            </p:cNvSpPr>
            <p:nvPr/>
          </p:nvSpPr>
          <p:spPr bwMode="auto">
            <a:xfrm>
              <a:off x="1728"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27435" name="Rectangle 18"/>
            <p:cNvSpPr>
              <a:spLocks noChangeArrowheads="1"/>
            </p:cNvSpPr>
            <p:nvPr/>
          </p:nvSpPr>
          <p:spPr bwMode="auto">
            <a:xfrm>
              <a:off x="1728"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27436" name="Rectangle 19"/>
            <p:cNvSpPr>
              <a:spLocks noChangeArrowheads="1"/>
            </p:cNvSpPr>
            <p:nvPr/>
          </p:nvSpPr>
          <p:spPr bwMode="auto">
            <a:xfrm>
              <a:off x="1728"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solidFill>
                  <a:srgbClr val="FFFF00"/>
                </a:solidFill>
                <a:effectLst/>
                <a:latin typeface="Arial" panose="020B0604020202090204" pitchFamily="34" charset="0"/>
                <a:ea typeface="宋体" pitchFamily="2" charset="-122"/>
              </a:endParaRPr>
            </a:p>
          </p:txBody>
        </p:sp>
        <p:sp>
          <p:nvSpPr>
            <p:cNvPr id="227437" name="Rectangle 20"/>
            <p:cNvSpPr>
              <a:spLocks noChangeArrowheads="1"/>
            </p:cNvSpPr>
            <p:nvPr/>
          </p:nvSpPr>
          <p:spPr bwMode="auto">
            <a:xfrm>
              <a:off x="1056"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27438" name="Rectangle 21"/>
            <p:cNvSpPr>
              <a:spLocks noChangeArrowheads="1"/>
            </p:cNvSpPr>
            <p:nvPr/>
          </p:nvSpPr>
          <p:spPr bwMode="auto">
            <a:xfrm>
              <a:off x="1056"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27439" name="Rectangle 22"/>
            <p:cNvSpPr>
              <a:spLocks noChangeArrowheads="1"/>
            </p:cNvSpPr>
            <p:nvPr/>
          </p:nvSpPr>
          <p:spPr bwMode="auto">
            <a:xfrm>
              <a:off x="1056"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grpSp>
      <p:grpSp>
        <p:nvGrpSpPr>
          <p:cNvPr id="4" name="Group 23"/>
          <p:cNvGrpSpPr/>
          <p:nvPr/>
        </p:nvGrpSpPr>
        <p:grpSpPr bwMode="auto">
          <a:xfrm>
            <a:off x="269130" y="2204864"/>
            <a:ext cx="1600200" cy="1600200"/>
            <a:chOff x="1056" y="2928"/>
            <a:chExt cx="1008" cy="1008"/>
          </a:xfrm>
        </p:grpSpPr>
        <p:sp>
          <p:nvSpPr>
            <p:cNvPr id="227422" name="Rectangle 24"/>
            <p:cNvSpPr>
              <a:spLocks noChangeArrowheads="1"/>
            </p:cNvSpPr>
            <p:nvPr/>
          </p:nvSpPr>
          <p:spPr bwMode="auto">
            <a:xfrm>
              <a:off x="1392"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27423" name="Rectangle 25"/>
            <p:cNvSpPr>
              <a:spLocks noChangeArrowheads="1"/>
            </p:cNvSpPr>
            <p:nvPr/>
          </p:nvSpPr>
          <p:spPr bwMode="auto">
            <a:xfrm>
              <a:off x="1392"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27424" name="Rectangle 26"/>
            <p:cNvSpPr>
              <a:spLocks noChangeArrowheads="1"/>
            </p:cNvSpPr>
            <p:nvPr/>
          </p:nvSpPr>
          <p:spPr bwMode="auto">
            <a:xfrm>
              <a:off x="1392"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-4</a:t>
              </a:r>
              <a:endParaRPr kumimoji="1" lang="en-US" altLang="zh-CN">
                <a:effectLst/>
                <a:latin typeface="Arial" panose="020B0604020202090204" pitchFamily="34" charset="0"/>
                <a:ea typeface="宋体" pitchFamily="2" charset="-122"/>
              </a:endParaRPr>
            </a:p>
          </p:txBody>
        </p:sp>
        <p:sp>
          <p:nvSpPr>
            <p:cNvPr id="227425" name="Rectangle 27"/>
            <p:cNvSpPr>
              <a:spLocks noChangeArrowheads="1"/>
            </p:cNvSpPr>
            <p:nvPr/>
          </p:nvSpPr>
          <p:spPr bwMode="auto">
            <a:xfrm>
              <a:off x="1728"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27426" name="Rectangle 28"/>
            <p:cNvSpPr>
              <a:spLocks noChangeArrowheads="1"/>
            </p:cNvSpPr>
            <p:nvPr/>
          </p:nvSpPr>
          <p:spPr bwMode="auto">
            <a:xfrm>
              <a:off x="1728"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27427" name="Rectangle 29"/>
            <p:cNvSpPr>
              <a:spLocks noChangeArrowheads="1"/>
            </p:cNvSpPr>
            <p:nvPr/>
          </p:nvSpPr>
          <p:spPr bwMode="auto">
            <a:xfrm>
              <a:off x="1728"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solidFill>
                  <a:srgbClr val="FFFF00"/>
                </a:solidFill>
                <a:effectLst/>
                <a:latin typeface="Arial" panose="020B0604020202090204" pitchFamily="34" charset="0"/>
                <a:ea typeface="宋体" pitchFamily="2" charset="-122"/>
              </a:endParaRPr>
            </a:p>
          </p:txBody>
        </p:sp>
        <p:sp>
          <p:nvSpPr>
            <p:cNvPr id="227428" name="Rectangle 30"/>
            <p:cNvSpPr>
              <a:spLocks noChangeArrowheads="1"/>
            </p:cNvSpPr>
            <p:nvPr/>
          </p:nvSpPr>
          <p:spPr bwMode="auto">
            <a:xfrm>
              <a:off x="1056"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27429" name="Rectangle 31"/>
            <p:cNvSpPr>
              <a:spLocks noChangeArrowheads="1"/>
            </p:cNvSpPr>
            <p:nvPr/>
          </p:nvSpPr>
          <p:spPr bwMode="auto">
            <a:xfrm>
              <a:off x="1056"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27430" name="Rectangle 32"/>
            <p:cNvSpPr>
              <a:spLocks noChangeArrowheads="1"/>
            </p:cNvSpPr>
            <p:nvPr/>
          </p:nvSpPr>
          <p:spPr bwMode="auto">
            <a:xfrm>
              <a:off x="1056"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grpSp>
      <p:grpSp>
        <p:nvGrpSpPr>
          <p:cNvPr id="5" name="Group 33"/>
          <p:cNvGrpSpPr/>
          <p:nvPr/>
        </p:nvGrpSpPr>
        <p:grpSpPr bwMode="auto">
          <a:xfrm>
            <a:off x="3276600" y="4186064"/>
            <a:ext cx="1600200" cy="1600200"/>
            <a:chOff x="1056" y="2928"/>
            <a:chExt cx="1008" cy="1008"/>
          </a:xfrm>
        </p:grpSpPr>
        <p:sp>
          <p:nvSpPr>
            <p:cNvPr id="227413" name="Rectangle 34"/>
            <p:cNvSpPr>
              <a:spLocks noChangeArrowheads="1"/>
            </p:cNvSpPr>
            <p:nvPr/>
          </p:nvSpPr>
          <p:spPr bwMode="auto">
            <a:xfrm>
              <a:off x="1392"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27414" name="Rectangle 35"/>
            <p:cNvSpPr>
              <a:spLocks noChangeArrowheads="1"/>
            </p:cNvSpPr>
            <p:nvPr/>
          </p:nvSpPr>
          <p:spPr bwMode="auto">
            <a:xfrm>
              <a:off x="1392"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27415" name="Rectangle 36"/>
            <p:cNvSpPr>
              <a:spLocks noChangeArrowheads="1"/>
            </p:cNvSpPr>
            <p:nvPr/>
          </p:nvSpPr>
          <p:spPr bwMode="auto">
            <a:xfrm>
              <a:off x="1392"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8</a:t>
              </a:r>
              <a:endParaRPr kumimoji="1" lang="en-US" altLang="zh-CN">
                <a:effectLst/>
                <a:latin typeface="Arial" panose="020B0604020202090204" pitchFamily="34" charset="0"/>
                <a:ea typeface="宋体" pitchFamily="2" charset="-122"/>
              </a:endParaRPr>
            </a:p>
          </p:txBody>
        </p:sp>
        <p:sp>
          <p:nvSpPr>
            <p:cNvPr id="227416" name="Rectangle 37"/>
            <p:cNvSpPr>
              <a:spLocks noChangeArrowheads="1"/>
            </p:cNvSpPr>
            <p:nvPr/>
          </p:nvSpPr>
          <p:spPr bwMode="auto">
            <a:xfrm>
              <a:off x="1728"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27417" name="Rectangle 38"/>
            <p:cNvSpPr>
              <a:spLocks noChangeArrowheads="1"/>
            </p:cNvSpPr>
            <p:nvPr/>
          </p:nvSpPr>
          <p:spPr bwMode="auto">
            <a:xfrm>
              <a:off x="1728"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27418" name="Rectangle 39"/>
            <p:cNvSpPr>
              <a:spLocks noChangeArrowheads="1"/>
            </p:cNvSpPr>
            <p:nvPr/>
          </p:nvSpPr>
          <p:spPr bwMode="auto">
            <a:xfrm>
              <a:off x="1728"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solidFill>
                  <a:srgbClr val="FFFF00"/>
                </a:solidFill>
                <a:effectLst/>
                <a:latin typeface="Arial" panose="020B0604020202090204" pitchFamily="34" charset="0"/>
                <a:ea typeface="宋体" pitchFamily="2" charset="-122"/>
              </a:endParaRPr>
            </a:p>
          </p:txBody>
        </p:sp>
        <p:sp>
          <p:nvSpPr>
            <p:cNvPr id="227419" name="Rectangle 40"/>
            <p:cNvSpPr>
              <a:spLocks noChangeArrowheads="1"/>
            </p:cNvSpPr>
            <p:nvPr/>
          </p:nvSpPr>
          <p:spPr bwMode="auto">
            <a:xfrm>
              <a:off x="1056"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27420" name="Rectangle 41"/>
            <p:cNvSpPr>
              <a:spLocks noChangeArrowheads="1"/>
            </p:cNvSpPr>
            <p:nvPr/>
          </p:nvSpPr>
          <p:spPr bwMode="auto">
            <a:xfrm>
              <a:off x="1056"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27421" name="Rectangle 42"/>
            <p:cNvSpPr>
              <a:spLocks noChangeArrowheads="1"/>
            </p:cNvSpPr>
            <p:nvPr/>
          </p:nvSpPr>
          <p:spPr bwMode="auto">
            <a:xfrm>
              <a:off x="1056"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grpSp>
      <p:grpSp>
        <p:nvGrpSpPr>
          <p:cNvPr id="6" name="Group 43"/>
          <p:cNvGrpSpPr/>
          <p:nvPr/>
        </p:nvGrpSpPr>
        <p:grpSpPr bwMode="auto">
          <a:xfrm>
            <a:off x="210765" y="4186064"/>
            <a:ext cx="1600200" cy="1600200"/>
            <a:chOff x="1056" y="2928"/>
            <a:chExt cx="1008" cy="1008"/>
          </a:xfrm>
        </p:grpSpPr>
        <p:sp>
          <p:nvSpPr>
            <p:cNvPr id="227404" name="Rectangle 44"/>
            <p:cNvSpPr>
              <a:spLocks noChangeArrowheads="1"/>
            </p:cNvSpPr>
            <p:nvPr/>
          </p:nvSpPr>
          <p:spPr bwMode="auto">
            <a:xfrm>
              <a:off x="1392"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27405" name="Rectangle 45"/>
            <p:cNvSpPr>
              <a:spLocks noChangeArrowheads="1"/>
            </p:cNvSpPr>
            <p:nvPr/>
          </p:nvSpPr>
          <p:spPr bwMode="auto">
            <a:xfrm>
              <a:off x="1392"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27406" name="Rectangle 46"/>
            <p:cNvSpPr>
              <a:spLocks noChangeArrowheads="1"/>
            </p:cNvSpPr>
            <p:nvPr/>
          </p:nvSpPr>
          <p:spPr bwMode="auto">
            <a:xfrm>
              <a:off x="1392"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-8</a:t>
              </a:r>
              <a:endParaRPr kumimoji="1" lang="en-US" altLang="zh-CN">
                <a:effectLst/>
                <a:latin typeface="Arial" panose="020B0604020202090204" pitchFamily="34" charset="0"/>
                <a:ea typeface="宋体" pitchFamily="2" charset="-122"/>
              </a:endParaRPr>
            </a:p>
          </p:txBody>
        </p:sp>
        <p:sp>
          <p:nvSpPr>
            <p:cNvPr id="227407" name="Rectangle 47"/>
            <p:cNvSpPr>
              <a:spLocks noChangeArrowheads="1"/>
            </p:cNvSpPr>
            <p:nvPr/>
          </p:nvSpPr>
          <p:spPr bwMode="auto">
            <a:xfrm>
              <a:off x="1728"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27408" name="Rectangle 48"/>
            <p:cNvSpPr>
              <a:spLocks noChangeArrowheads="1"/>
            </p:cNvSpPr>
            <p:nvPr/>
          </p:nvSpPr>
          <p:spPr bwMode="auto">
            <a:xfrm>
              <a:off x="1728"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27409" name="Rectangle 49"/>
            <p:cNvSpPr>
              <a:spLocks noChangeArrowheads="1"/>
            </p:cNvSpPr>
            <p:nvPr/>
          </p:nvSpPr>
          <p:spPr bwMode="auto">
            <a:xfrm>
              <a:off x="1728"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solidFill>
                  <a:srgbClr val="FFFF00"/>
                </a:solidFill>
                <a:effectLst/>
                <a:latin typeface="Arial" panose="020B0604020202090204" pitchFamily="34" charset="0"/>
                <a:ea typeface="宋体" pitchFamily="2" charset="-122"/>
              </a:endParaRPr>
            </a:p>
          </p:txBody>
        </p:sp>
        <p:sp>
          <p:nvSpPr>
            <p:cNvPr id="227410" name="Rectangle 50"/>
            <p:cNvSpPr>
              <a:spLocks noChangeArrowheads="1"/>
            </p:cNvSpPr>
            <p:nvPr/>
          </p:nvSpPr>
          <p:spPr bwMode="auto">
            <a:xfrm>
              <a:off x="1056"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27411" name="Rectangle 51"/>
            <p:cNvSpPr>
              <a:spLocks noChangeArrowheads="1"/>
            </p:cNvSpPr>
            <p:nvPr/>
          </p:nvSpPr>
          <p:spPr bwMode="auto">
            <a:xfrm>
              <a:off x="1056"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27412" name="Rectangle 52"/>
            <p:cNvSpPr>
              <a:spLocks noChangeArrowheads="1"/>
            </p:cNvSpPr>
            <p:nvPr/>
          </p:nvSpPr>
          <p:spPr bwMode="auto">
            <a:xfrm>
              <a:off x="1056"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grpSp>
      <p:grpSp>
        <p:nvGrpSpPr>
          <p:cNvPr id="7" name="Group 53"/>
          <p:cNvGrpSpPr/>
          <p:nvPr/>
        </p:nvGrpSpPr>
        <p:grpSpPr bwMode="auto">
          <a:xfrm>
            <a:off x="7294125" y="2204864"/>
            <a:ext cx="1600200" cy="1600200"/>
            <a:chOff x="1056" y="2928"/>
            <a:chExt cx="1008" cy="1008"/>
          </a:xfrm>
        </p:grpSpPr>
        <p:sp>
          <p:nvSpPr>
            <p:cNvPr id="227395" name="Rectangle 54"/>
            <p:cNvSpPr>
              <a:spLocks noChangeArrowheads="1"/>
            </p:cNvSpPr>
            <p:nvPr/>
          </p:nvSpPr>
          <p:spPr bwMode="auto">
            <a:xfrm>
              <a:off x="1392" y="2928"/>
              <a:ext cx="336" cy="336"/>
            </a:xfrm>
            <a:prstGeom prst="rect">
              <a:avLst/>
            </a:prstGeom>
            <a:solidFill>
              <a:srgbClr val="3366FF"/>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chemeClr val="folHlink"/>
                  </a:solidFill>
                  <a:effectLst/>
                  <a:latin typeface="Arial" panose="020B0604020202090204" pitchFamily="34" charset="0"/>
                  <a:ea typeface="宋体" pitchFamily="2" charset="-122"/>
                </a:rPr>
                <a:t>-1</a:t>
              </a:r>
              <a:endParaRPr kumimoji="1" lang="en-US" altLang="zh-CN">
                <a:solidFill>
                  <a:schemeClr val="folHlink"/>
                </a:solidFill>
                <a:effectLst/>
                <a:latin typeface="Arial" panose="020B0604020202090204" pitchFamily="34" charset="0"/>
                <a:ea typeface="宋体" pitchFamily="2" charset="-122"/>
              </a:endParaRPr>
            </a:p>
          </p:txBody>
        </p:sp>
        <p:sp>
          <p:nvSpPr>
            <p:cNvPr id="227396" name="Rectangle 55"/>
            <p:cNvSpPr>
              <a:spLocks noChangeArrowheads="1"/>
            </p:cNvSpPr>
            <p:nvPr/>
          </p:nvSpPr>
          <p:spPr bwMode="auto">
            <a:xfrm>
              <a:off x="1392" y="3600"/>
              <a:ext cx="336" cy="336"/>
            </a:xfrm>
            <a:prstGeom prst="rect">
              <a:avLst/>
            </a:prstGeom>
            <a:solidFill>
              <a:srgbClr val="3366FF"/>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chemeClr val="folHlink"/>
                  </a:solidFill>
                  <a:effectLst/>
                  <a:latin typeface="Arial" panose="020B0604020202090204" pitchFamily="34" charset="0"/>
                  <a:ea typeface="宋体" pitchFamily="2" charset="-122"/>
                </a:rPr>
                <a:t>-1</a:t>
              </a:r>
              <a:endParaRPr kumimoji="1" lang="en-US" altLang="zh-CN">
                <a:solidFill>
                  <a:schemeClr val="folHlink"/>
                </a:solidFill>
                <a:effectLst/>
                <a:latin typeface="Arial" panose="020B0604020202090204" pitchFamily="34" charset="0"/>
                <a:ea typeface="宋体" pitchFamily="2" charset="-122"/>
              </a:endParaRPr>
            </a:p>
          </p:txBody>
        </p:sp>
        <p:sp>
          <p:nvSpPr>
            <p:cNvPr id="227397" name="Rectangle 56"/>
            <p:cNvSpPr>
              <a:spLocks noChangeArrowheads="1"/>
            </p:cNvSpPr>
            <p:nvPr/>
          </p:nvSpPr>
          <p:spPr bwMode="auto">
            <a:xfrm>
              <a:off x="1392" y="3264"/>
              <a:ext cx="336" cy="336"/>
            </a:xfrm>
            <a:prstGeom prst="rect">
              <a:avLst/>
            </a:prstGeom>
            <a:solidFill>
              <a:srgbClr val="3366FF"/>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chemeClr val="folHlink"/>
                  </a:solidFill>
                  <a:effectLst/>
                  <a:latin typeface="Arial" panose="020B0604020202090204" pitchFamily="34" charset="0"/>
                  <a:ea typeface="宋体" pitchFamily="2" charset="-122"/>
                </a:rPr>
                <a:t>5</a:t>
              </a:r>
              <a:endParaRPr kumimoji="1" lang="en-US" altLang="zh-CN">
                <a:solidFill>
                  <a:schemeClr val="folHlink"/>
                </a:solidFill>
                <a:effectLst/>
                <a:latin typeface="Arial" panose="020B0604020202090204" pitchFamily="34" charset="0"/>
                <a:ea typeface="宋体" pitchFamily="2" charset="-122"/>
              </a:endParaRPr>
            </a:p>
          </p:txBody>
        </p:sp>
        <p:sp>
          <p:nvSpPr>
            <p:cNvPr id="227398" name="Rectangle 57"/>
            <p:cNvSpPr>
              <a:spLocks noChangeArrowheads="1"/>
            </p:cNvSpPr>
            <p:nvPr/>
          </p:nvSpPr>
          <p:spPr bwMode="auto">
            <a:xfrm>
              <a:off x="1728" y="2928"/>
              <a:ext cx="336" cy="336"/>
            </a:xfrm>
            <a:prstGeom prst="rect">
              <a:avLst/>
            </a:prstGeom>
            <a:solidFill>
              <a:srgbClr val="3366FF"/>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chemeClr val="folHlink"/>
                  </a:solidFill>
                  <a:effectLst/>
                  <a:latin typeface="Arial" panose="020B0604020202090204" pitchFamily="34" charset="0"/>
                  <a:ea typeface="宋体" pitchFamily="2" charset="-122"/>
                </a:rPr>
                <a:t>0</a:t>
              </a:r>
              <a:endParaRPr kumimoji="1" lang="en-US" altLang="zh-CN">
                <a:solidFill>
                  <a:schemeClr val="folHlink"/>
                </a:solidFill>
                <a:effectLst/>
                <a:latin typeface="Arial" panose="020B0604020202090204" pitchFamily="34" charset="0"/>
                <a:ea typeface="宋体" pitchFamily="2" charset="-122"/>
              </a:endParaRPr>
            </a:p>
          </p:txBody>
        </p:sp>
        <p:sp>
          <p:nvSpPr>
            <p:cNvPr id="227399" name="Rectangle 58"/>
            <p:cNvSpPr>
              <a:spLocks noChangeArrowheads="1"/>
            </p:cNvSpPr>
            <p:nvPr/>
          </p:nvSpPr>
          <p:spPr bwMode="auto">
            <a:xfrm>
              <a:off x="1728" y="3600"/>
              <a:ext cx="336" cy="336"/>
            </a:xfrm>
            <a:prstGeom prst="rect">
              <a:avLst/>
            </a:prstGeom>
            <a:solidFill>
              <a:srgbClr val="3366FF"/>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dirty="0">
                  <a:solidFill>
                    <a:schemeClr val="folHlink"/>
                  </a:solidFill>
                  <a:effectLst/>
                  <a:latin typeface="Arial" panose="020B0604020202090204" pitchFamily="34" charset="0"/>
                  <a:ea typeface="宋体" pitchFamily="2" charset="-122"/>
                </a:rPr>
                <a:t>0</a:t>
              </a:r>
              <a:endParaRPr kumimoji="1" lang="en-US" altLang="zh-CN" dirty="0">
                <a:solidFill>
                  <a:schemeClr val="folHlink"/>
                </a:solidFill>
                <a:effectLst/>
                <a:latin typeface="Arial" panose="020B0604020202090204" pitchFamily="34" charset="0"/>
                <a:ea typeface="宋体" pitchFamily="2" charset="-122"/>
              </a:endParaRPr>
            </a:p>
          </p:txBody>
        </p:sp>
        <p:sp>
          <p:nvSpPr>
            <p:cNvPr id="227400" name="Rectangle 59"/>
            <p:cNvSpPr>
              <a:spLocks noChangeArrowheads="1"/>
            </p:cNvSpPr>
            <p:nvPr/>
          </p:nvSpPr>
          <p:spPr bwMode="auto">
            <a:xfrm>
              <a:off x="1728" y="3264"/>
              <a:ext cx="336" cy="336"/>
            </a:xfrm>
            <a:prstGeom prst="rect">
              <a:avLst/>
            </a:prstGeom>
            <a:solidFill>
              <a:srgbClr val="3366FF"/>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chemeClr val="folHlink"/>
                  </a:solidFill>
                  <a:effectLst/>
                  <a:latin typeface="Arial" panose="020B0604020202090204" pitchFamily="34" charset="0"/>
                  <a:ea typeface="宋体" pitchFamily="2" charset="-122"/>
                </a:rPr>
                <a:t>-1</a:t>
              </a:r>
              <a:endParaRPr kumimoji="1" lang="en-US" altLang="zh-CN">
                <a:solidFill>
                  <a:schemeClr val="folHlink"/>
                </a:solidFill>
                <a:effectLst/>
                <a:latin typeface="Arial" panose="020B0604020202090204" pitchFamily="34" charset="0"/>
                <a:ea typeface="宋体" pitchFamily="2" charset="-122"/>
              </a:endParaRPr>
            </a:p>
          </p:txBody>
        </p:sp>
        <p:sp>
          <p:nvSpPr>
            <p:cNvPr id="227401" name="Rectangle 60"/>
            <p:cNvSpPr>
              <a:spLocks noChangeArrowheads="1"/>
            </p:cNvSpPr>
            <p:nvPr/>
          </p:nvSpPr>
          <p:spPr bwMode="auto">
            <a:xfrm>
              <a:off x="1056" y="2928"/>
              <a:ext cx="336" cy="336"/>
            </a:xfrm>
            <a:prstGeom prst="rect">
              <a:avLst/>
            </a:prstGeom>
            <a:solidFill>
              <a:srgbClr val="3366FF"/>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chemeClr val="folHlink"/>
                  </a:solidFill>
                  <a:effectLst/>
                  <a:latin typeface="Arial" panose="020B0604020202090204" pitchFamily="34" charset="0"/>
                  <a:ea typeface="宋体" pitchFamily="2" charset="-122"/>
                </a:rPr>
                <a:t>0</a:t>
              </a:r>
              <a:endParaRPr kumimoji="1" lang="en-US" altLang="zh-CN">
                <a:solidFill>
                  <a:schemeClr val="folHlink"/>
                </a:solidFill>
                <a:effectLst/>
                <a:latin typeface="Arial" panose="020B0604020202090204" pitchFamily="34" charset="0"/>
                <a:ea typeface="宋体" pitchFamily="2" charset="-122"/>
              </a:endParaRPr>
            </a:p>
          </p:txBody>
        </p:sp>
        <p:sp>
          <p:nvSpPr>
            <p:cNvPr id="227402" name="Rectangle 61"/>
            <p:cNvSpPr>
              <a:spLocks noChangeArrowheads="1"/>
            </p:cNvSpPr>
            <p:nvPr/>
          </p:nvSpPr>
          <p:spPr bwMode="auto">
            <a:xfrm>
              <a:off x="1056" y="3600"/>
              <a:ext cx="336" cy="336"/>
            </a:xfrm>
            <a:prstGeom prst="rect">
              <a:avLst/>
            </a:prstGeom>
            <a:solidFill>
              <a:srgbClr val="3366FF"/>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chemeClr val="folHlink"/>
                  </a:solidFill>
                  <a:effectLst/>
                  <a:latin typeface="Arial" panose="020B0604020202090204" pitchFamily="34" charset="0"/>
                  <a:ea typeface="宋体" pitchFamily="2" charset="-122"/>
                </a:rPr>
                <a:t>0</a:t>
              </a:r>
              <a:endParaRPr kumimoji="1" lang="en-US" altLang="zh-CN">
                <a:solidFill>
                  <a:schemeClr val="folHlink"/>
                </a:solidFill>
                <a:effectLst/>
                <a:latin typeface="Arial" panose="020B0604020202090204" pitchFamily="34" charset="0"/>
                <a:ea typeface="宋体" pitchFamily="2" charset="-122"/>
              </a:endParaRPr>
            </a:p>
          </p:txBody>
        </p:sp>
        <p:sp>
          <p:nvSpPr>
            <p:cNvPr id="227403" name="Rectangle 62"/>
            <p:cNvSpPr>
              <a:spLocks noChangeArrowheads="1"/>
            </p:cNvSpPr>
            <p:nvPr/>
          </p:nvSpPr>
          <p:spPr bwMode="auto">
            <a:xfrm>
              <a:off x="1056" y="3264"/>
              <a:ext cx="336" cy="336"/>
            </a:xfrm>
            <a:prstGeom prst="rect">
              <a:avLst/>
            </a:prstGeom>
            <a:solidFill>
              <a:srgbClr val="3366FF"/>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chemeClr val="folHlink"/>
                  </a:solidFill>
                  <a:effectLst/>
                  <a:latin typeface="Arial" panose="020B0604020202090204" pitchFamily="34" charset="0"/>
                  <a:ea typeface="宋体" pitchFamily="2" charset="-122"/>
                </a:rPr>
                <a:t>-1</a:t>
              </a:r>
              <a:endParaRPr kumimoji="1" lang="en-US" altLang="zh-CN">
                <a:solidFill>
                  <a:schemeClr val="folHlink"/>
                </a:solidFill>
                <a:effectLst/>
                <a:latin typeface="Arial" panose="020B0604020202090204" pitchFamily="34" charset="0"/>
                <a:ea typeface="宋体" pitchFamily="2" charset="-122"/>
              </a:endParaRPr>
            </a:p>
          </p:txBody>
        </p:sp>
      </p:grpSp>
      <p:grpSp>
        <p:nvGrpSpPr>
          <p:cNvPr id="8" name="Group 63"/>
          <p:cNvGrpSpPr/>
          <p:nvPr/>
        </p:nvGrpSpPr>
        <p:grpSpPr bwMode="auto">
          <a:xfrm>
            <a:off x="7294125" y="4186064"/>
            <a:ext cx="1600200" cy="1600200"/>
            <a:chOff x="1056" y="2928"/>
            <a:chExt cx="1008" cy="1008"/>
          </a:xfrm>
        </p:grpSpPr>
        <p:sp>
          <p:nvSpPr>
            <p:cNvPr id="227386" name="Rectangle 64"/>
            <p:cNvSpPr>
              <a:spLocks noChangeArrowheads="1"/>
            </p:cNvSpPr>
            <p:nvPr/>
          </p:nvSpPr>
          <p:spPr bwMode="auto">
            <a:xfrm>
              <a:off x="1392" y="2928"/>
              <a:ext cx="336" cy="336"/>
            </a:xfrm>
            <a:prstGeom prst="rect">
              <a:avLst/>
            </a:prstGeom>
            <a:solidFill>
              <a:srgbClr val="3366FF"/>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chemeClr val="folHlink"/>
                  </a:solidFill>
                  <a:effectLst/>
                  <a:latin typeface="Arial" panose="020B0604020202090204" pitchFamily="34" charset="0"/>
                  <a:ea typeface="宋体" pitchFamily="2" charset="-122"/>
                </a:rPr>
                <a:t>-1</a:t>
              </a:r>
              <a:endParaRPr kumimoji="1" lang="en-US" altLang="zh-CN">
                <a:solidFill>
                  <a:schemeClr val="folHlink"/>
                </a:solidFill>
                <a:effectLst/>
                <a:latin typeface="Arial" panose="020B0604020202090204" pitchFamily="34" charset="0"/>
                <a:ea typeface="宋体" pitchFamily="2" charset="-122"/>
              </a:endParaRPr>
            </a:p>
          </p:txBody>
        </p:sp>
        <p:sp>
          <p:nvSpPr>
            <p:cNvPr id="227387" name="Rectangle 65"/>
            <p:cNvSpPr>
              <a:spLocks noChangeArrowheads="1"/>
            </p:cNvSpPr>
            <p:nvPr/>
          </p:nvSpPr>
          <p:spPr bwMode="auto">
            <a:xfrm>
              <a:off x="1392" y="3600"/>
              <a:ext cx="336" cy="336"/>
            </a:xfrm>
            <a:prstGeom prst="rect">
              <a:avLst/>
            </a:prstGeom>
            <a:solidFill>
              <a:srgbClr val="3366FF"/>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chemeClr val="folHlink"/>
                  </a:solidFill>
                  <a:effectLst/>
                  <a:latin typeface="Arial" panose="020B0604020202090204" pitchFamily="34" charset="0"/>
                  <a:ea typeface="宋体" pitchFamily="2" charset="-122"/>
                </a:rPr>
                <a:t>-1</a:t>
              </a:r>
              <a:endParaRPr kumimoji="1" lang="en-US" altLang="zh-CN">
                <a:solidFill>
                  <a:schemeClr val="folHlink"/>
                </a:solidFill>
                <a:effectLst/>
                <a:latin typeface="Arial" panose="020B0604020202090204" pitchFamily="34" charset="0"/>
                <a:ea typeface="宋体" pitchFamily="2" charset="-122"/>
              </a:endParaRPr>
            </a:p>
          </p:txBody>
        </p:sp>
        <p:sp>
          <p:nvSpPr>
            <p:cNvPr id="227388" name="Rectangle 66"/>
            <p:cNvSpPr>
              <a:spLocks noChangeArrowheads="1"/>
            </p:cNvSpPr>
            <p:nvPr/>
          </p:nvSpPr>
          <p:spPr bwMode="auto">
            <a:xfrm>
              <a:off x="1392" y="3264"/>
              <a:ext cx="336" cy="336"/>
            </a:xfrm>
            <a:prstGeom prst="rect">
              <a:avLst/>
            </a:prstGeom>
            <a:solidFill>
              <a:srgbClr val="3366FF"/>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chemeClr val="folHlink"/>
                  </a:solidFill>
                  <a:effectLst/>
                  <a:latin typeface="Arial" panose="020B0604020202090204" pitchFamily="34" charset="0"/>
                  <a:ea typeface="宋体" pitchFamily="2" charset="-122"/>
                </a:rPr>
                <a:t>9</a:t>
              </a:r>
              <a:endParaRPr kumimoji="1" lang="en-US" altLang="zh-CN">
                <a:solidFill>
                  <a:schemeClr val="folHlink"/>
                </a:solidFill>
                <a:effectLst/>
                <a:latin typeface="Arial" panose="020B0604020202090204" pitchFamily="34" charset="0"/>
                <a:ea typeface="宋体" pitchFamily="2" charset="-122"/>
              </a:endParaRPr>
            </a:p>
          </p:txBody>
        </p:sp>
        <p:sp>
          <p:nvSpPr>
            <p:cNvPr id="227389" name="Rectangle 67"/>
            <p:cNvSpPr>
              <a:spLocks noChangeArrowheads="1"/>
            </p:cNvSpPr>
            <p:nvPr/>
          </p:nvSpPr>
          <p:spPr bwMode="auto">
            <a:xfrm>
              <a:off x="1728" y="2928"/>
              <a:ext cx="336" cy="336"/>
            </a:xfrm>
            <a:prstGeom prst="rect">
              <a:avLst/>
            </a:prstGeom>
            <a:solidFill>
              <a:srgbClr val="3366FF"/>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chemeClr val="folHlink"/>
                  </a:solidFill>
                  <a:effectLst/>
                  <a:latin typeface="Arial" panose="020B0604020202090204" pitchFamily="34" charset="0"/>
                  <a:ea typeface="宋体" pitchFamily="2" charset="-122"/>
                </a:rPr>
                <a:t>-1</a:t>
              </a:r>
              <a:endParaRPr kumimoji="1" lang="en-US" altLang="zh-CN">
                <a:solidFill>
                  <a:schemeClr val="folHlink"/>
                </a:solidFill>
                <a:effectLst/>
                <a:latin typeface="Arial" panose="020B0604020202090204" pitchFamily="34" charset="0"/>
                <a:ea typeface="宋体" pitchFamily="2" charset="-122"/>
              </a:endParaRPr>
            </a:p>
          </p:txBody>
        </p:sp>
        <p:sp>
          <p:nvSpPr>
            <p:cNvPr id="227390" name="Rectangle 68"/>
            <p:cNvSpPr>
              <a:spLocks noChangeArrowheads="1"/>
            </p:cNvSpPr>
            <p:nvPr/>
          </p:nvSpPr>
          <p:spPr bwMode="auto">
            <a:xfrm>
              <a:off x="1728" y="3600"/>
              <a:ext cx="336" cy="336"/>
            </a:xfrm>
            <a:prstGeom prst="rect">
              <a:avLst/>
            </a:prstGeom>
            <a:solidFill>
              <a:srgbClr val="3366FF"/>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chemeClr val="folHlink"/>
                  </a:solidFill>
                  <a:effectLst/>
                  <a:latin typeface="Arial" panose="020B0604020202090204" pitchFamily="34" charset="0"/>
                  <a:ea typeface="宋体" pitchFamily="2" charset="-122"/>
                </a:rPr>
                <a:t>-1</a:t>
              </a:r>
              <a:endParaRPr kumimoji="1" lang="en-US" altLang="zh-CN">
                <a:solidFill>
                  <a:schemeClr val="folHlink"/>
                </a:solidFill>
                <a:effectLst/>
                <a:latin typeface="Arial" panose="020B0604020202090204" pitchFamily="34" charset="0"/>
                <a:ea typeface="宋体" pitchFamily="2" charset="-122"/>
              </a:endParaRPr>
            </a:p>
          </p:txBody>
        </p:sp>
        <p:sp>
          <p:nvSpPr>
            <p:cNvPr id="227391" name="Rectangle 69"/>
            <p:cNvSpPr>
              <a:spLocks noChangeArrowheads="1"/>
            </p:cNvSpPr>
            <p:nvPr/>
          </p:nvSpPr>
          <p:spPr bwMode="auto">
            <a:xfrm>
              <a:off x="1728" y="3264"/>
              <a:ext cx="336" cy="336"/>
            </a:xfrm>
            <a:prstGeom prst="rect">
              <a:avLst/>
            </a:prstGeom>
            <a:solidFill>
              <a:srgbClr val="3366FF"/>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dirty="0">
                  <a:solidFill>
                    <a:schemeClr val="folHlink"/>
                  </a:solidFill>
                  <a:effectLst/>
                  <a:latin typeface="Arial" panose="020B0604020202090204" pitchFamily="34" charset="0"/>
                  <a:ea typeface="宋体" pitchFamily="2" charset="-122"/>
                </a:rPr>
                <a:t>-1</a:t>
              </a:r>
              <a:endParaRPr kumimoji="1" lang="en-US" altLang="zh-CN" dirty="0">
                <a:solidFill>
                  <a:schemeClr val="folHlink"/>
                </a:solidFill>
                <a:effectLst/>
                <a:latin typeface="Arial" panose="020B0604020202090204" pitchFamily="34" charset="0"/>
                <a:ea typeface="宋体" pitchFamily="2" charset="-122"/>
              </a:endParaRPr>
            </a:p>
          </p:txBody>
        </p:sp>
        <p:sp>
          <p:nvSpPr>
            <p:cNvPr id="227392" name="Rectangle 70"/>
            <p:cNvSpPr>
              <a:spLocks noChangeArrowheads="1"/>
            </p:cNvSpPr>
            <p:nvPr/>
          </p:nvSpPr>
          <p:spPr bwMode="auto">
            <a:xfrm>
              <a:off x="1056" y="2928"/>
              <a:ext cx="336" cy="336"/>
            </a:xfrm>
            <a:prstGeom prst="rect">
              <a:avLst/>
            </a:prstGeom>
            <a:solidFill>
              <a:srgbClr val="3366FF"/>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chemeClr val="folHlink"/>
                  </a:solidFill>
                  <a:effectLst/>
                  <a:latin typeface="Arial" panose="020B0604020202090204" pitchFamily="34" charset="0"/>
                  <a:ea typeface="宋体" pitchFamily="2" charset="-122"/>
                </a:rPr>
                <a:t>-1</a:t>
              </a:r>
              <a:endParaRPr kumimoji="1" lang="en-US" altLang="zh-CN">
                <a:solidFill>
                  <a:schemeClr val="folHlink"/>
                </a:solidFill>
                <a:effectLst/>
                <a:latin typeface="Arial" panose="020B0604020202090204" pitchFamily="34" charset="0"/>
                <a:ea typeface="宋体" pitchFamily="2" charset="-122"/>
              </a:endParaRPr>
            </a:p>
          </p:txBody>
        </p:sp>
        <p:sp>
          <p:nvSpPr>
            <p:cNvPr id="227393" name="Rectangle 71"/>
            <p:cNvSpPr>
              <a:spLocks noChangeArrowheads="1"/>
            </p:cNvSpPr>
            <p:nvPr/>
          </p:nvSpPr>
          <p:spPr bwMode="auto">
            <a:xfrm>
              <a:off x="1056" y="3600"/>
              <a:ext cx="336" cy="336"/>
            </a:xfrm>
            <a:prstGeom prst="rect">
              <a:avLst/>
            </a:prstGeom>
            <a:solidFill>
              <a:srgbClr val="3366FF"/>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chemeClr val="folHlink"/>
                  </a:solidFill>
                  <a:effectLst/>
                  <a:latin typeface="Arial" panose="020B0604020202090204" pitchFamily="34" charset="0"/>
                  <a:ea typeface="宋体" pitchFamily="2" charset="-122"/>
                </a:rPr>
                <a:t>-1</a:t>
              </a:r>
              <a:endParaRPr kumimoji="1" lang="en-US" altLang="zh-CN">
                <a:solidFill>
                  <a:schemeClr val="folHlink"/>
                </a:solidFill>
                <a:effectLst/>
                <a:latin typeface="Arial" panose="020B0604020202090204" pitchFamily="34" charset="0"/>
                <a:ea typeface="宋体" pitchFamily="2" charset="-122"/>
              </a:endParaRPr>
            </a:p>
          </p:txBody>
        </p:sp>
        <p:sp>
          <p:nvSpPr>
            <p:cNvPr id="227394" name="Rectangle 72"/>
            <p:cNvSpPr>
              <a:spLocks noChangeArrowheads="1"/>
            </p:cNvSpPr>
            <p:nvPr/>
          </p:nvSpPr>
          <p:spPr bwMode="auto">
            <a:xfrm>
              <a:off x="1056" y="3264"/>
              <a:ext cx="336" cy="336"/>
            </a:xfrm>
            <a:prstGeom prst="rect">
              <a:avLst/>
            </a:prstGeom>
            <a:solidFill>
              <a:srgbClr val="3366FF"/>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chemeClr val="folHlink"/>
                  </a:solidFill>
                  <a:effectLst/>
                  <a:latin typeface="Arial" panose="020B0604020202090204" pitchFamily="34" charset="0"/>
                  <a:ea typeface="宋体" pitchFamily="2" charset="-122"/>
                </a:rPr>
                <a:t>-1</a:t>
              </a:r>
              <a:endParaRPr kumimoji="1" lang="en-US" altLang="zh-CN">
                <a:solidFill>
                  <a:schemeClr val="folHlink"/>
                </a:solidFill>
                <a:effectLst/>
                <a:latin typeface="Arial" panose="020B0604020202090204" pitchFamily="34" charset="0"/>
                <a:ea typeface="宋体" pitchFamily="2" charset="-122"/>
              </a:endParaRPr>
            </a:p>
          </p:txBody>
        </p:sp>
      </p:grpSp>
      <p:grpSp>
        <p:nvGrpSpPr>
          <p:cNvPr id="9" name="Group 73"/>
          <p:cNvGrpSpPr/>
          <p:nvPr/>
        </p:nvGrpSpPr>
        <p:grpSpPr bwMode="auto">
          <a:xfrm>
            <a:off x="1828800" y="2357264"/>
            <a:ext cx="1295400" cy="1295400"/>
            <a:chOff x="2160" y="1872"/>
            <a:chExt cx="816" cy="816"/>
          </a:xfrm>
        </p:grpSpPr>
        <p:sp>
          <p:nvSpPr>
            <p:cNvPr id="1484874" name="AutoShape 74"/>
            <p:cNvSpPr>
              <a:spLocks noChangeArrowheads="1"/>
            </p:cNvSpPr>
            <p:nvPr/>
          </p:nvSpPr>
          <p:spPr bwMode="auto">
            <a:xfrm>
              <a:off x="2688" y="2160"/>
              <a:ext cx="288" cy="240"/>
            </a:xfrm>
            <a:prstGeom prst="rightArrow">
              <a:avLst>
                <a:gd name="adj1" fmla="val 50000"/>
                <a:gd name="adj2" fmla="val 30000"/>
              </a:avLst>
            </a:prstGeom>
            <a:solidFill>
              <a:schemeClr val="accent1"/>
            </a:solidFill>
            <a:ln w="9525">
              <a:solidFill>
                <a:schemeClr val="tx1"/>
              </a:solidFill>
              <a:miter lim="800000"/>
            </a:ln>
            <a:effectLst/>
          </p:spPr>
          <p:txBody>
            <a:bodyPr wrap="none" anchor="ctr"/>
            <a:lstStyle/>
            <a:p>
              <a:pPr>
                <a:defRPr/>
              </a:pPr>
              <a:endParaRPr lang="zh-CN" altLang="en-US"/>
            </a:p>
          </p:txBody>
        </p:sp>
        <p:sp>
          <p:nvSpPr>
            <p:cNvPr id="1484875" name="AutoShape 75"/>
            <p:cNvSpPr>
              <a:spLocks noChangeArrowheads="1"/>
            </p:cNvSpPr>
            <p:nvPr/>
          </p:nvSpPr>
          <p:spPr bwMode="auto">
            <a:xfrm flipH="1">
              <a:off x="2160" y="2160"/>
              <a:ext cx="288" cy="240"/>
            </a:xfrm>
            <a:prstGeom prst="rightArrow">
              <a:avLst>
                <a:gd name="adj1" fmla="val 50000"/>
                <a:gd name="adj2" fmla="val 30000"/>
              </a:avLst>
            </a:prstGeom>
            <a:solidFill>
              <a:schemeClr val="accent1"/>
            </a:solidFill>
            <a:ln w="9525">
              <a:solidFill>
                <a:schemeClr val="tx1"/>
              </a:solidFill>
              <a:miter lim="800000"/>
            </a:ln>
            <a:effectLst/>
          </p:spPr>
          <p:txBody>
            <a:bodyPr wrap="none" anchor="ctr"/>
            <a:lstStyle/>
            <a:p>
              <a:pPr>
                <a:defRPr/>
              </a:pPr>
              <a:endParaRPr lang="zh-CN" altLang="en-US"/>
            </a:p>
          </p:txBody>
        </p:sp>
        <p:sp>
          <p:nvSpPr>
            <p:cNvPr id="1484876" name="AutoShape 76"/>
            <p:cNvSpPr>
              <a:spLocks noChangeArrowheads="1"/>
            </p:cNvSpPr>
            <p:nvPr/>
          </p:nvSpPr>
          <p:spPr bwMode="auto">
            <a:xfrm rot="5400000">
              <a:off x="2424" y="2424"/>
              <a:ext cx="288" cy="240"/>
            </a:xfrm>
            <a:prstGeom prst="rightArrow">
              <a:avLst>
                <a:gd name="adj1" fmla="val 50000"/>
                <a:gd name="adj2" fmla="val 30000"/>
              </a:avLst>
            </a:prstGeom>
            <a:solidFill>
              <a:schemeClr val="accent1"/>
            </a:solidFill>
            <a:ln w="9525">
              <a:solidFill>
                <a:schemeClr val="tx1"/>
              </a:solidFill>
              <a:miter lim="800000"/>
            </a:ln>
            <a:effectLst/>
          </p:spPr>
          <p:txBody>
            <a:bodyPr wrap="none" anchor="ctr"/>
            <a:lstStyle/>
            <a:p>
              <a:pPr>
                <a:defRPr/>
              </a:pPr>
              <a:endParaRPr lang="zh-CN" altLang="en-US"/>
            </a:p>
          </p:txBody>
        </p:sp>
        <p:sp>
          <p:nvSpPr>
            <p:cNvPr id="1484877" name="AutoShape 77"/>
            <p:cNvSpPr>
              <a:spLocks noChangeArrowheads="1"/>
            </p:cNvSpPr>
            <p:nvPr/>
          </p:nvSpPr>
          <p:spPr bwMode="auto">
            <a:xfrm rot="16200000" flipV="1">
              <a:off x="2424" y="1896"/>
              <a:ext cx="288" cy="240"/>
            </a:xfrm>
            <a:prstGeom prst="rightArrow">
              <a:avLst>
                <a:gd name="adj1" fmla="val 50000"/>
                <a:gd name="adj2" fmla="val 30000"/>
              </a:avLst>
            </a:prstGeom>
            <a:solidFill>
              <a:schemeClr val="accent1"/>
            </a:solidFill>
            <a:ln w="9525">
              <a:solidFill>
                <a:schemeClr val="tx1"/>
              </a:solidFill>
              <a:miter lim="800000"/>
            </a:ln>
            <a:effectLst/>
          </p:spPr>
          <p:txBody>
            <a:bodyPr wrap="none" anchor="ctr"/>
            <a:lstStyle/>
            <a:p>
              <a:pPr>
                <a:defRPr/>
              </a:pPr>
              <a:endParaRPr lang="zh-CN" altLang="en-US"/>
            </a:p>
          </p:txBody>
        </p:sp>
      </p:grpSp>
      <p:grpSp>
        <p:nvGrpSpPr>
          <p:cNvPr id="10" name="Group 78"/>
          <p:cNvGrpSpPr/>
          <p:nvPr/>
        </p:nvGrpSpPr>
        <p:grpSpPr bwMode="auto">
          <a:xfrm>
            <a:off x="1828800" y="4338464"/>
            <a:ext cx="1295400" cy="1295400"/>
            <a:chOff x="1728" y="2160"/>
            <a:chExt cx="816" cy="816"/>
          </a:xfrm>
        </p:grpSpPr>
        <p:grpSp>
          <p:nvGrpSpPr>
            <p:cNvPr id="227372" name="Group 79"/>
            <p:cNvGrpSpPr/>
            <p:nvPr/>
          </p:nvGrpSpPr>
          <p:grpSpPr bwMode="auto">
            <a:xfrm>
              <a:off x="1728" y="2160"/>
              <a:ext cx="816" cy="816"/>
              <a:chOff x="2160" y="1872"/>
              <a:chExt cx="816" cy="816"/>
            </a:xfrm>
          </p:grpSpPr>
          <p:sp>
            <p:nvSpPr>
              <p:cNvPr id="1484880" name="AutoShape 80"/>
              <p:cNvSpPr>
                <a:spLocks noChangeArrowheads="1"/>
              </p:cNvSpPr>
              <p:nvPr/>
            </p:nvSpPr>
            <p:spPr bwMode="auto">
              <a:xfrm>
                <a:off x="2688" y="2160"/>
                <a:ext cx="288" cy="240"/>
              </a:xfrm>
              <a:prstGeom prst="rightArrow">
                <a:avLst>
                  <a:gd name="adj1" fmla="val 50000"/>
                  <a:gd name="adj2" fmla="val 30000"/>
                </a:avLst>
              </a:prstGeom>
              <a:solidFill>
                <a:srgbClr val="009900"/>
              </a:solidFill>
              <a:ln w="9525">
                <a:solidFill>
                  <a:schemeClr val="tx1"/>
                </a:solidFill>
                <a:miter lim="800000"/>
              </a:ln>
              <a:effectLst/>
            </p:spPr>
            <p:txBody>
              <a:bodyPr wrap="none" anchor="ctr"/>
              <a:lstStyle/>
              <a:p>
                <a:pPr>
                  <a:defRPr/>
                </a:pPr>
                <a:endParaRPr lang="zh-CN" altLang="en-US"/>
              </a:p>
            </p:txBody>
          </p:sp>
          <p:sp>
            <p:nvSpPr>
              <p:cNvPr id="1484881" name="AutoShape 81"/>
              <p:cNvSpPr>
                <a:spLocks noChangeArrowheads="1"/>
              </p:cNvSpPr>
              <p:nvPr/>
            </p:nvSpPr>
            <p:spPr bwMode="auto">
              <a:xfrm flipH="1">
                <a:off x="2160" y="2160"/>
                <a:ext cx="288" cy="240"/>
              </a:xfrm>
              <a:prstGeom prst="rightArrow">
                <a:avLst>
                  <a:gd name="adj1" fmla="val 50000"/>
                  <a:gd name="adj2" fmla="val 30000"/>
                </a:avLst>
              </a:prstGeom>
              <a:solidFill>
                <a:srgbClr val="009900"/>
              </a:solidFill>
              <a:ln w="9525">
                <a:solidFill>
                  <a:schemeClr val="tx1"/>
                </a:solidFill>
                <a:miter lim="800000"/>
              </a:ln>
              <a:effectLst/>
            </p:spPr>
            <p:txBody>
              <a:bodyPr wrap="none" anchor="ctr"/>
              <a:lstStyle/>
              <a:p>
                <a:pPr>
                  <a:defRPr/>
                </a:pPr>
                <a:endParaRPr lang="zh-CN" altLang="en-US"/>
              </a:p>
            </p:txBody>
          </p:sp>
          <p:sp>
            <p:nvSpPr>
              <p:cNvPr id="1484882" name="AutoShape 82"/>
              <p:cNvSpPr>
                <a:spLocks noChangeArrowheads="1"/>
              </p:cNvSpPr>
              <p:nvPr/>
            </p:nvSpPr>
            <p:spPr bwMode="auto">
              <a:xfrm rot="5400000">
                <a:off x="2424" y="2424"/>
                <a:ext cx="288" cy="240"/>
              </a:xfrm>
              <a:prstGeom prst="rightArrow">
                <a:avLst>
                  <a:gd name="adj1" fmla="val 50000"/>
                  <a:gd name="adj2" fmla="val 30000"/>
                </a:avLst>
              </a:prstGeom>
              <a:solidFill>
                <a:srgbClr val="009900"/>
              </a:solidFill>
              <a:ln w="9525">
                <a:solidFill>
                  <a:schemeClr val="tx1"/>
                </a:solidFill>
                <a:miter lim="800000"/>
              </a:ln>
              <a:effectLst/>
            </p:spPr>
            <p:txBody>
              <a:bodyPr wrap="none" anchor="ctr"/>
              <a:lstStyle/>
              <a:p>
                <a:pPr>
                  <a:defRPr/>
                </a:pPr>
                <a:endParaRPr lang="zh-CN" altLang="en-US"/>
              </a:p>
            </p:txBody>
          </p:sp>
          <p:sp>
            <p:nvSpPr>
              <p:cNvPr id="1484883" name="AutoShape 83"/>
              <p:cNvSpPr>
                <a:spLocks noChangeArrowheads="1"/>
              </p:cNvSpPr>
              <p:nvPr/>
            </p:nvSpPr>
            <p:spPr bwMode="auto">
              <a:xfrm rot="16200000" flipV="1">
                <a:off x="2424" y="1896"/>
                <a:ext cx="288" cy="240"/>
              </a:xfrm>
              <a:prstGeom prst="rightArrow">
                <a:avLst>
                  <a:gd name="adj1" fmla="val 50000"/>
                  <a:gd name="adj2" fmla="val 30000"/>
                </a:avLst>
              </a:prstGeom>
              <a:solidFill>
                <a:srgbClr val="009900"/>
              </a:solidFill>
              <a:ln w="9525">
                <a:solidFill>
                  <a:schemeClr val="tx1"/>
                </a:solidFill>
                <a:miter lim="800000"/>
              </a:ln>
              <a:effectLst/>
            </p:spPr>
            <p:txBody>
              <a:bodyPr wrap="none" anchor="ctr"/>
              <a:lstStyle/>
              <a:p>
                <a:pPr>
                  <a:defRPr/>
                </a:pPr>
                <a:endParaRPr lang="zh-CN" altLang="en-US"/>
              </a:p>
            </p:txBody>
          </p:sp>
        </p:grpSp>
        <p:grpSp>
          <p:nvGrpSpPr>
            <p:cNvPr id="227373" name="Group 84"/>
            <p:cNvGrpSpPr/>
            <p:nvPr/>
          </p:nvGrpSpPr>
          <p:grpSpPr bwMode="auto">
            <a:xfrm rot="2646383">
              <a:off x="1728" y="2160"/>
              <a:ext cx="816" cy="816"/>
              <a:chOff x="2160" y="1872"/>
              <a:chExt cx="816" cy="816"/>
            </a:xfrm>
          </p:grpSpPr>
          <p:sp>
            <p:nvSpPr>
              <p:cNvPr id="1484885" name="AutoShape 85"/>
              <p:cNvSpPr>
                <a:spLocks noChangeArrowheads="1"/>
              </p:cNvSpPr>
              <p:nvPr/>
            </p:nvSpPr>
            <p:spPr bwMode="auto">
              <a:xfrm>
                <a:off x="2686" y="2161"/>
                <a:ext cx="288" cy="240"/>
              </a:xfrm>
              <a:prstGeom prst="rightArrow">
                <a:avLst>
                  <a:gd name="adj1" fmla="val 50000"/>
                  <a:gd name="adj2" fmla="val 30000"/>
                </a:avLst>
              </a:prstGeom>
              <a:solidFill>
                <a:srgbClr val="009900"/>
              </a:solidFill>
              <a:ln w="9525">
                <a:solidFill>
                  <a:schemeClr val="tx1"/>
                </a:solidFill>
                <a:miter lim="800000"/>
              </a:ln>
              <a:effectLst/>
            </p:spPr>
            <p:txBody>
              <a:bodyPr wrap="none" anchor="ctr"/>
              <a:lstStyle/>
              <a:p>
                <a:pPr>
                  <a:defRPr/>
                </a:pPr>
                <a:endParaRPr lang="zh-CN" altLang="en-US"/>
              </a:p>
            </p:txBody>
          </p:sp>
          <p:sp>
            <p:nvSpPr>
              <p:cNvPr id="1484886" name="AutoShape 86"/>
              <p:cNvSpPr>
                <a:spLocks noChangeArrowheads="1"/>
              </p:cNvSpPr>
              <p:nvPr/>
            </p:nvSpPr>
            <p:spPr bwMode="auto">
              <a:xfrm flipH="1">
                <a:off x="2160" y="2160"/>
                <a:ext cx="288" cy="240"/>
              </a:xfrm>
              <a:prstGeom prst="rightArrow">
                <a:avLst>
                  <a:gd name="adj1" fmla="val 50000"/>
                  <a:gd name="adj2" fmla="val 30000"/>
                </a:avLst>
              </a:prstGeom>
              <a:solidFill>
                <a:srgbClr val="009900"/>
              </a:solidFill>
              <a:ln w="9525">
                <a:solidFill>
                  <a:schemeClr val="tx1"/>
                </a:solidFill>
                <a:miter lim="800000"/>
              </a:ln>
              <a:effectLst/>
            </p:spPr>
            <p:txBody>
              <a:bodyPr wrap="none" anchor="ctr"/>
              <a:lstStyle/>
              <a:p>
                <a:pPr>
                  <a:defRPr/>
                </a:pPr>
                <a:endParaRPr lang="zh-CN" altLang="en-US"/>
              </a:p>
            </p:txBody>
          </p:sp>
          <p:sp>
            <p:nvSpPr>
              <p:cNvPr id="1484887" name="AutoShape 87"/>
              <p:cNvSpPr>
                <a:spLocks noChangeArrowheads="1"/>
              </p:cNvSpPr>
              <p:nvPr/>
            </p:nvSpPr>
            <p:spPr bwMode="auto">
              <a:xfrm rot="5400000">
                <a:off x="2421" y="2424"/>
                <a:ext cx="288" cy="240"/>
              </a:xfrm>
              <a:prstGeom prst="rightArrow">
                <a:avLst>
                  <a:gd name="adj1" fmla="val 50000"/>
                  <a:gd name="adj2" fmla="val 30000"/>
                </a:avLst>
              </a:prstGeom>
              <a:solidFill>
                <a:srgbClr val="009900"/>
              </a:solidFill>
              <a:ln w="9525">
                <a:solidFill>
                  <a:schemeClr val="tx1"/>
                </a:solidFill>
                <a:miter lim="800000"/>
              </a:ln>
              <a:effectLst/>
            </p:spPr>
            <p:txBody>
              <a:bodyPr wrap="none" anchor="ctr"/>
              <a:lstStyle/>
              <a:p>
                <a:pPr>
                  <a:defRPr/>
                </a:pPr>
                <a:endParaRPr lang="zh-CN" altLang="en-US"/>
              </a:p>
            </p:txBody>
          </p:sp>
          <p:sp>
            <p:nvSpPr>
              <p:cNvPr id="1484888" name="AutoShape 88"/>
              <p:cNvSpPr>
                <a:spLocks noChangeArrowheads="1"/>
              </p:cNvSpPr>
              <p:nvPr/>
            </p:nvSpPr>
            <p:spPr bwMode="auto">
              <a:xfrm rot="16200000" flipV="1">
                <a:off x="2422" y="1895"/>
                <a:ext cx="288" cy="240"/>
              </a:xfrm>
              <a:prstGeom prst="rightArrow">
                <a:avLst>
                  <a:gd name="adj1" fmla="val 50000"/>
                  <a:gd name="adj2" fmla="val 30000"/>
                </a:avLst>
              </a:prstGeom>
              <a:solidFill>
                <a:srgbClr val="009900"/>
              </a:solidFill>
              <a:ln w="9525">
                <a:solidFill>
                  <a:schemeClr val="tx1"/>
                </a:solidFill>
                <a:miter lim="800000"/>
              </a:ln>
              <a:effectLst/>
            </p:spPr>
            <p:txBody>
              <a:bodyPr wrap="none" anchor="ctr"/>
              <a:lstStyle/>
              <a:p>
                <a:pPr>
                  <a:defRPr/>
                </a:pPr>
                <a:endParaRPr lang="zh-CN" altLang="en-US"/>
              </a:p>
            </p:txBody>
          </p:sp>
        </p:grpSp>
      </p:grpSp>
      <p:grpSp>
        <p:nvGrpSpPr>
          <p:cNvPr id="13" name="Group 89"/>
          <p:cNvGrpSpPr/>
          <p:nvPr/>
        </p:nvGrpSpPr>
        <p:grpSpPr bwMode="auto">
          <a:xfrm>
            <a:off x="5334000" y="2204864"/>
            <a:ext cx="1600200" cy="1600200"/>
            <a:chOff x="4320" y="2928"/>
            <a:chExt cx="1008" cy="1008"/>
          </a:xfrm>
        </p:grpSpPr>
        <p:sp>
          <p:nvSpPr>
            <p:cNvPr id="227363" name="Rectangle 90"/>
            <p:cNvSpPr>
              <a:spLocks noChangeArrowheads="1"/>
            </p:cNvSpPr>
            <p:nvPr/>
          </p:nvSpPr>
          <p:spPr bwMode="auto">
            <a:xfrm>
              <a:off x="4656" y="292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27364" name="Rectangle 91"/>
            <p:cNvSpPr>
              <a:spLocks noChangeArrowheads="1"/>
            </p:cNvSpPr>
            <p:nvPr/>
          </p:nvSpPr>
          <p:spPr bwMode="auto">
            <a:xfrm>
              <a:off x="4656" y="360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27365" name="Rectangle 92"/>
            <p:cNvSpPr>
              <a:spLocks noChangeArrowheads="1"/>
            </p:cNvSpPr>
            <p:nvPr/>
          </p:nvSpPr>
          <p:spPr bwMode="auto">
            <a:xfrm>
              <a:off x="4656" y="3264"/>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27366" name="Rectangle 93"/>
            <p:cNvSpPr>
              <a:spLocks noChangeArrowheads="1"/>
            </p:cNvSpPr>
            <p:nvPr/>
          </p:nvSpPr>
          <p:spPr bwMode="auto">
            <a:xfrm>
              <a:off x="4992" y="292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27367" name="Rectangle 94"/>
            <p:cNvSpPr>
              <a:spLocks noChangeArrowheads="1"/>
            </p:cNvSpPr>
            <p:nvPr/>
          </p:nvSpPr>
          <p:spPr bwMode="auto">
            <a:xfrm>
              <a:off x="4992" y="360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27368" name="Rectangle 95"/>
            <p:cNvSpPr>
              <a:spLocks noChangeArrowheads="1"/>
            </p:cNvSpPr>
            <p:nvPr/>
          </p:nvSpPr>
          <p:spPr bwMode="auto">
            <a:xfrm>
              <a:off x="4992" y="3264"/>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27369" name="Rectangle 96"/>
            <p:cNvSpPr>
              <a:spLocks noChangeArrowheads="1"/>
            </p:cNvSpPr>
            <p:nvPr/>
          </p:nvSpPr>
          <p:spPr bwMode="auto">
            <a:xfrm>
              <a:off x="4320" y="292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27370" name="Rectangle 97"/>
            <p:cNvSpPr>
              <a:spLocks noChangeArrowheads="1"/>
            </p:cNvSpPr>
            <p:nvPr/>
          </p:nvSpPr>
          <p:spPr bwMode="auto">
            <a:xfrm>
              <a:off x="4320" y="360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27371" name="Rectangle 98"/>
            <p:cNvSpPr>
              <a:spLocks noChangeArrowheads="1"/>
            </p:cNvSpPr>
            <p:nvPr/>
          </p:nvSpPr>
          <p:spPr bwMode="auto">
            <a:xfrm>
              <a:off x="4320" y="3264"/>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grpSp>
      <p:grpSp>
        <p:nvGrpSpPr>
          <p:cNvPr id="14" name="Group 99"/>
          <p:cNvGrpSpPr/>
          <p:nvPr/>
        </p:nvGrpSpPr>
        <p:grpSpPr bwMode="auto">
          <a:xfrm>
            <a:off x="5334000" y="4186064"/>
            <a:ext cx="1600200" cy="1600200"/>
            <a:chOff x="4320" y="2928"/>
            <a:chExt cx="1008" cy="1008"/>
          </a:xfrm>
        </p:grpSpPr>
        <p:sp>
          <p:nvSpPr>
            <p:cNvPr id="227354" name="Rectangle 100"/>
            <p:cNvSpPr>
              <a:spLocks noChangeArrowheads="1"/>
            </p:cNvSpPr>
            <p:nvPr/>
          </p:nvSpPr>
          <p:spPr bwMode="auto">
            <a:xfrm>
              <a:off x="4656" y="292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27355" name="Rectangle 101"/>
            <p:cNvSpPr>
              <a:spLocks noChangeArrowheads="1"/>
            </p:cNvSpPr>
            <p:nvPr/>
          </p:nvSpPr>
          <p:spPr bwMode="auto">
            <a:xfrm>
              <a:off x="4656" y="360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27356" name="Rectangle 102"/>
            <p:cNvSpPr>
              <a:spLocks noChangeArrowheads="1"/>
            </p:cNvSpPr>
            <p:nvPr/>
          </p:nvSpPr>
          <p:spPr bwMode="auto">
            <a:xfrm>
              <a:off x="4656" y="3264"/>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27357" name="Rectangle 103"/>
            <p:cNvSpPr>
              <a:spLocks noChangeArrowheads="1"/>
            </p:cNvSpPr>
            <p:nvPr/>
          </p:nvSpPr>
          <p:spPr bwMode="auto">
            <a:xfrm>
              <a:off x="4992" y="292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27358" name="Rectangle 104"/>
            <p:cNvSpPr>
              <a:spLocks noChangeArrowheads="1"/>
            </p:cNvSpPr>
            <p:nvPr/>
          </p:nvSpPr>
          <p:spPr bwMode="auto">
            <a:xfrm>
              <a:off x="4992" y="360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27359" name="Rectangle 105"/>
            <p:cNvSpPr>
              <a:spLocks noChangeArrowheads="1"/>
            </p:cNvSpPr>
            <p:nvPr/>
          </p:nvSpPr>
          <p:spPr bwMode="auto">
            <a:xfrm>
              <a:off x="4992" y="3264"/>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27360" name="Rectangle 106"/>
            <p:cNvSpPr>
              <a:spLocks noChangeArrowheads="1"/>
            </p:cNvSpPr>
            <p:nvPr/>
          </p:nvSpPr>
          <p:spPr bwMode="auto">
            <a:xfrm>
              <a:off x="4320" y="292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27361" name="Rectangle 107"/>
            <p:cNvSpPr>
              <a:spLocks noChangeArrowheads="1"/>
            </p:cNvSpPr>
            <p:nvPr/>
          </p:nvSpPr>
          <p:spPr bwMode="auto">
            <a:xfrm>
              <a:off x="4320" y="360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27362" name="Rectangle 108"/>
            <p:cNvSpPr>
              <a:spLocks noChangeArrowheads="1"/>
            </p:cNvSpPr>
            <p:nvPr/>
          </p:nvSpPr>
          <p:spPr bwMode="auto">
            <a:xfrm>
              <a:off x="4320" y="3264"/>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grpSp>
      <p:sp>
        <p:nvSpPr>
          <p:cNvPr id="1484909" name="Text Box 109"/>
          <p:cNvSpPr txBox="1">
            <a:spLocks noChangeArrowheads="1"/>
          </p:cNvSpPr>
          <p:nvPr/>
        </p:nvSpPr>
        <p:spPr bwMode="auto">
          <a:xfrm>
            <a:off x="4926013" y="4806777"/>
            <a:ext cx="3317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a:t>
            </a:r>
            <a:endParaRPr lang="en-US" altLang="zh-CN" sz="2000">
              <a:effectLst/>
              <a:latin typeface="Arial" panose="020B0604020202090204" pitchFamily="34" charset="0"/>
              <a:ea typeface="宋体" pitchFamily="2" charset="-122"/>
            </a:endParaRPr>
          </a:p>
        </p:txBody>
      </p:sp>
      <p:sp>
        <p:nvSpPr>
          <p:cNvPr id="1484910" name="Text Box 110"/>
          <p:cNvSpPr txBox="1">
            <a:spLocks noChangeArrowheads="1"/>
          </p:cNvSpPr>
          <p:nvPr/>
        </p:nvSpPr>
        <p:spPr bwMode="auto">
          <a:xfrm>
            <a:off x="4926013" y="2798589"/>
            <a:ext cx="3317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a:t>
            </a:r>
            <a:endParaRPr lang="en-US" altLang="zh-CN" sz="2000">
              <a:effectLst/>
              <a:latin typeface="Arial" panose="020B0604020202090204" pitchFamily="34" charset="0"/>
              <a:ea typeface="宋体" pitchFamily="2" charset="-122"/>
            </a:endParaRPr>
          </a:p>
        </p:txBody>
      </p:sp>
      <p:sp>
        <p:nvSpPr>
          <p:cNvPr id="1484911" name="Text Box 111"/>
          <p:cNvSpPr txBox="1">
            <a:spLocks noChangeArrowheads="1"/>
          </p:cNvSpPr>
          <p:nvPr/>
        </p:nvSpPr>
        <p:spPr bwMode="auto">
          <a:xfrm>
            <a:off x="6983413" y="4779789"/>
            <a:ext cx="3317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a:t>
            </a:r>
            <a:endParaRPr lang="en-US" altLang="zh-CN" sz="2000">
              <a:effectLst/>
              <a:latin typeface="Arial" panose="020B0604020202090204" pitchFamily="34" charset="0"/>
              <a:ea typeface="宋体" pitchFamily="2" charset="-122"/>
            </a:endParaRPr>
          </a:p>
        </p:txBody>
      </p:sp>
      <p:sp>
        <p:nvSpPr>
          <p:cNvPr id="1484912" name="Text Box 112"/>
          <p:cNvSpPr txBox="1">
            <a:spLocks noChangeArrowheads="1"/>
          </p:cNvSpPr>
          <p:nvPr/>
        </p:nvSpPr>
        <p:spPr bwMode="auto">
          <a:xfrm>
            <a:off x="7010400" y="2798589"/>
            <a:ext cx="3317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a:t>
            </a:r>
            <a:endParaRPr lang="en-US" altLang="zh-CN" sz="2000">
              <a:effectLst/>
              <a:latin typeface="Arial" panose="020B0604020202090204" pitchFamily="34" charset="0"/>
              <a:ea typeface="宋体" pitchFamily="2" charset="-122"/>
            </a:endParaRPr>
          </a:p>
        </p:txBody>
      </p:sp>
      <p:sp>
        <p:nvSpPr>
          <p:cNvPr id="1484913" name="Rectangle 113"/>
          <p:cNvSpPr>
            <a:spLocks noChangeArrowheads="1"/>
          </p:cNvSpPr>
          <p:nvPr/>
        </p:nvSpPr>
        <p:spPr bwMode="auto">
          <a:xfrm>
            <a:off x="3200400" y="5786264"/>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1600">
                <a:effectLst/>
                <a:latin typeface="Arial" panose="020B0604020202090204" pitchFamily="34" charset="0"/>
                <a:ea typeface="宋体" pitchFamily="2" charset="-122"/>
              </a:rPr>
              <a:t>Laplacian Filter</a:t>
            </a:r>
            <a:endParaRPr lang="en-US" altLang="zh-CN" sz="1600">
              <a:effectLst/>
              <a:latin typeface="Arial" panose="020B0604020202090204" pitchFamily="34" charset="0"/>
              <a:ea typeface="宋体" pitchFamily="2" charset="-122"/>
            </a:endParaRPr>
          </a:p>
        </p:txBody>
      </p:sp>
      <p:sp>
        <p:nvSpPr>
          <p:cNvPr id="1484914" name="Rectangle 114"/>
          <p:cNvSpPr>
            <a:spLocks noChangeArrowheads="1"/>
          </p:cNvSpPr>
          <p:nvPr/>
        </p:nvSpPr>
        <p:spPr bwMode="auto">
          <a:xfrm>
            <a:off x="3200400" y="3805064"/>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1600">
                <a:effectLst/>
                <a:latin typeface="Arial" panose="020B0604020202090204" pitchFamily="34" charset="0"/>
                <a:ea typeface="宋体" pitchFamily="2" charset="-122"/>
              </a:rPr>
              <a:t>Laplacian Filter</a:t>
            </a:r>
            <a:endParaRPr lang="en-US" altLang="zh-CN" sz="1600">
              <a:effectLst/>
              <a:latin typeface="Arial" panose="020B0604020202090204" pitchFamily="34" charset="0"/>
              <a:ea typeface="宋体" pitchFamily="2" charset="-122"/>
            </a:endParaRPr>
          </a:p>
        </p:txBody>
      </p:sp>
      <p:sp>
        <p:nvSpPr>
          <p:cNvPr id="1484915" name="Rectangle 115"/>
          <p:cNvSpPr>
            <a:spLocks noChangeArrowheads="1"/>
          </p:cNvSpPr>
          <p:nvPr/>
        </p:nvSpPr>
        <p:spPr bwMode="auto">
          <a:xfrm>
            <a:off x="0" y="5786264"/>
            <a:ext cx="257314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1600" dirty="0">
                <a:effectLst/>
                <a:latin typeface="Arial" panose="020B0604020202090204" pitchFamily="34" charset="0"/>
                <a:ea typeface="宋体" pitchFamily="2" charset="-122"/>
              </a:rPr>
              <a:t>Laplacian Filter</a:t>
            </a:r>
            <a:endParaRPr lang="en-US" altLang="zh-CN" sz="1600" dirty="0">
              <a:effectLst/>
              <a:latin typeface="Arial" panose="020B0604020202090204" pitchFamily="34" charset="0"/>
              <a:ea typeface="宋体" pitchFamily="2" charset="-122"/>
            </a:endParaRPr>
          </a:p>
          <a:p>
            <a:pPr algn="ctr" eaLnBrk="1" hangingPunct="1">
              <a:spcBef>
                <a:spcPct val="0"/>
              </a:spcBef>
              <a:buClrTx/>
              <a:buSzTx/>
              <a:buFontTx/>
              <a:buNone/>
            </a:pPr>
            <a:r>
              <a:rPr lang="zh-CN" altLang="en-US" sz="1600" dirty="0">
                <a:solidFill>
                  <a:srgbClr val="FF0000"/>
                </a:solidFill>
                <a:effectLst/>
                <a:latin typeface="Arial" panose="020B0604020202090204" pitchFamily="34" charset="0"/>
                <a:ea typeface="宋体" pitchFamily="2" charset="-122"/>
              </a:rPr>
              <a:t>边缘检测</a:t>
            </a:r>
            <a:endParaRPr lang="en-US" altLang="zh-CN" sz="1600" dirty="0">
              <a:solidFill>
                <a:srgbClr val="FF0000"/>
              </a:solidFill>
              <a:effectLst/>
              <a:latin typeface="Arial" panose="020B0604020202090204" pitchFamily="34" charset="0"/>
              <a:ea typeface="宋体" pitchFamily="2" charset="-122"/>
            </a:endParaRPr>
          </a:p>
          <a:p>
            <a:pPr algn="ctr" eaLnBrk="1" hangingPunct="1">
              <a:spcBef>
                <a:spcPct val="0"/>
              </a:spcBef>
              <a:buClrTx/>
              <a:buSzTx/>
              <a:buFontTx/>
              <a:buNone/>
            </a:pPr>
            <a:r>
              <a:rPr lang="zh-CN" altLang="en-US" sz="1600" dirty="0">
                <a:effectLst/>
                <a:latin typeface="Arial" panose="020B0604020202090204" pitchFamily="34" charset="0"/>
                <a:ea typeface="宋体" pitchFamily="2" charset="-122"/>
              </a:rPr>
              <a:t>模板系数有正有负，和为</a:t>
            </a:r>
            <a:r>
              <a:rPr lang="en-US" altLang="zh-CN" sz="1600" dirty="0">
                <a:effectLst/>
                <a:latin typeface="Arial" panose="020B0604020202090204" pitchFamily="34" charset="0"/>
                <a:ea typeface="宋体" pitchFamily="2" charset="-122"/>
              </a:rPr>
              <a:t>0</a:t>
            </a:r>
            <a:endParaRPr lang="en-US" altLang="zh-CN" sz="1600" dirty="0">
              <a:effectLst/>
              <a:latin typeface="Arial" panose="020B0604020202090204" pitchFamily="34" charset="0"/>
              <a:ea typeface="宋体" pitchFamily="2" charset="-122"/>
            </a:endParaRPr>
          </a:p>
        </p:txBody>
      </p:sp>
      <p:sp>
        <p:nvSpPr>
          <p:cNvPr id="1484916" name="Rectangle 116"/>
          <p:cNvSpPr>
            <a:spLocks noChangeArrowheads="1"/>
          </p:cNvSpPr>
          <p:nvPr/>
        </p:nvSpPr>
        <p:spPr bwMode="auto">
          <a:xfrm>
            <a:off x="152400" y="3805064"/>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1600">
                <a:effectLst/>
                <a:latin typeface="Arial" panose="020B0604020202090204" pitchFamily="34" charset="0"/>
                <a:ea typeface="宋体" pitchFamily="2" charset="-122"/>
              </a:rPr>
              <a:t>Laplacian Filter</a:t>
            </a:r>
            <a:endParaRPr lang="en-US" altLang="zh-CN" sz="1600">
              <a:effectLst/>
              <a:latin typeface="Arial" panose="020B0604020202090204" pitchFamily="34" charset="0"/>
              <a:ea typeface="宋体" pitchFamily="2" charset="-122"/>
            </a:endParaRPr>
          </a:p>
        </p:txBody>
      </p:sp>
      <p:sp>
        <p:nvSpPr>
          <p:cNvPr id="1484917" name="Rectangle 117"/>
          <p:cNvSpPr>
            <a:spLocks noChangeArrowheads="1"/>
          </p:cNvSpPr>
          <p:nvPr/>
        </p:nvSpPr>
        <p:spPr bwMode="auto">
          <a:xfrm>
            <a:off x="7315200" y="3805064"/>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1600" dirty="0">
                <a:effectLst/>
                <a:latin typeface="Arial" panose="020B0604020202090204" pitchFamily="34" charset="0"/>
                <a:ea typeface="宋体" pitchFamily="2" charset="-122"/>
              </a:rPr>
              <a:t>Laplacian Filter</a:t>
            </a:r>
            <a:endParaRPr lang="en-US" altLang="zh-CN" sz="1600" dirty="0">
              <a:effectLst/>
              <a:latin typeface="Arial" panose="020B0604020202090204" pitchFamily="34" charset="0"/>
              <a:ea typeface="宋体" pitchFamily="2" charset="-122"/>
            </a:endParaRPr>
          </a:p>
        </p:txBody>
      </p:sp>
      <p:sp>
        <p:nvSpPr>
          <p:cNvPr id="1484918" name="Rectangle 118"/>
          <p:cNvSpPr>
            <a:spLocks noChangeArrowheads="1"/>
          </p:cNvSpPr>
          <p:nvPr/>
        </p:nvSpPr>
        <p:spPr bwMode="auto">
          <a:xfrm>
            <a:off x="6594460" y="5786264"/>
            <a:ext cx="257314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1600" dirty="0">
                <a:effectLst/>
                <a:latin typeface="Arial" panose="020B0604020202090204" pitchFamily="34" charset="0"/>
                <a:ea typeface="宋体" pitchFamily="2" charset="-122"/>
              </a:rPr>
              <a:t>Laplacian Filter</a:t>
            </a:r>
            <a:endParaRPr lang="en-US" altLang="zh-CN" sz="1600" dirty="0">
              <a:effectLst/>
              <a:latin typeface="Arial" panose="020B0604020202090204" pitchFamily="34" charset="0"/>
              <a:ea typeface="宋体" pitchFamily="2" charset="-122"/>
            </a:endParaRPr>
          </a:p>
          <a:p>
            <a:pPr algn="ctr" eaLnBrk="1" hangingPunct="1">
              <a:spcBef>
                <a:spcPct val="0"/>
              </a:spcBef>
              <a:buClrTx/>
              <a:buSzTx/>
              <a:buFontTx/>
              <a:buNone/>
            </a:pPr>
            <a:r>
              <a:rPr lang="zh-CN" altLang="en-US" sz="1600" dirty="0">
                <a:solidFill>
                  <a:srgbClr val="FF0000"/>
                </a:solidFill>
                <a:effectLst/>
                <a:latin typeface="Arial" panose="020B0604020202090204" pitchFamily="34" charset="0"/>
                <a:ea typeface="宋体" pitchFamily="2" charset="-122"/>
              </a:rPr>
              <a:t>边缘锐化</a:t>
            </a:r>
            <a:endParaRPr lang="en-US" altLang="zh-CN" sz="1600" dirty="0">
              <a:solidFill>
                <a:srgbClr val="FF0000"/>
              </a:solidFill>
              <a:effectLst/>
              <a:latin typeface="Arial" panose="020B0604020202090204" pitchFamily="34" charset="0"/>
              <a:ea typeface="宋体" pitchFamily="2" charset="-122"/>
            </a:endParaRPr>
          </a:p>
          <a:p>
            <a:pPr algn="ctr" eaLnBrk="1" hangingPunct="1">
              <a:spcBef>
                <a:spcPct val="0"/>
              </a:spcBef>
              <a:buClrTx/>
              <a:buSzTx/>
              <a:buFontTx/>
              <a:buNone/>
            </a:pPr>
            <a:r>
              <a:rPr lang="zh-CN" altLang="en-US" sz="1600" dirty="0">
                <a:effectLst/>
                <a:latin typeface="Arial" panose="020B0604020202090204" pitchFamily="34" charset="0"/>
                <a:ea typeface="宋体" pitchFamily="2" charset="-122"/>
              </a:rPr>
              <a:t>模板系数有正有负，和为</a:t>
            </a:r>
            <a:r>
              <a:rPr lang="en-US" altLang="zh-CN" sz="1600" dirty="0">
                <a:effectLst/>
                <a:latin typeface="Arial" panose="020B0604020202090204" pitchFamily="34" charset="0"/>
                <a:ea typeface="宋体" pitchFamily="2" charset="-122"/>
              </a:rPr>
              <a:t>1</a:t>
            </a:r>
            <a:endParaRPr lang="en-US" altLang="zh-CN" sz="1600" dirty="0">
              <a:effectLst/>
              <a:latin typeface="Arial" panose="020B0604020202090204" pitchFamily="34" charset="0"/>
              <a:ea typeface="宋体" pitchFamily="2" charset="-122"/>
            </a:endParaRPr>
          </a:p>
        </p:txBody>
      </p:sp>
      <p:sp>
        <p:nvSpPr>
          <p:cNvPr id="1484919" name="Rectangle 119"/>
          <p:cNvSpPr>
            <a:spLocks noChangeArrowheads="1"/>
          </p:cNvSpPr>
          <p:nvPr/>
        </p:nvSpPr>
        <p:spPr bwMode="auto">
          <a:xfrm>
            <a:off x="5334000" y="3805064"/>
            <a:ext cx="1598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1600">
                <a:effectLst/>
                <a:latin typeface="Arial" panose="020B0604020202090204" pitchFamily="34" charset="0"/>
                <a:ea typeface="宋体" pitchFamily="2" charset="-122"/>
              </a:rPr>
              <a:t>Original Image</a:t>
            </a:r>
            <a:endParaRPr lang="en-US" altLang="zh-CN" sz="1600">
              <a:effectLst/>
              <a:latin typeface="Arial" panose="020B0604020202090204" pitchFamily="34" charset="0"/>
              <a:ea typeface="宋体" pitchFamily="2" charset="-122"/>
            </a:endParaRPr>
          </a:p>
        </p:txBody>
      </p:sp>
      <p:sp>
        <p:nvSpPr>
          <p:cNvPr id="1484920" name="Rectangle 120"/>
          <p:cNvSpPr>
            <a:spLocks noChangeArrowheads="1"/>
          </p:cNvSpPr>
          <p:nvPr/>
        </p:nvSpPr>
        <p:spPr bwMode="auto">
          <a:xfrm>
            <a:off x="5335588" y="5786264"/>
            <a:ext cx="1598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1600">
                <a:effectLst/>
                <a:latin typeface="Arial" panose="020B0604020202090204" pitchFamily="34" charset="0"/>
                <a:ea typeface="宋体" pitchFamily="2" charset="-122"/>
              </a:rPr>
              <a:t>Original Image</a:t>
            </a:r>
            <a:endParaRPr lang="en-US" altLang="zh-CN" sz="1600">
              <a:effectLst/>
              <a:latin typeface="Arial" panose="020B0604020202090204" pitchFamily="34" charset="0"/>
              <a:ea typeface="宋体" pitchFamily="2" charset="-122"/>
            </a:endParaRPr>
          </a:p>
        </p:txBody>
      </p:sp>
      <p:grpSp>
        <p:nvGrpSpPr>
          <p:cNvPr id="133" name="Group 14"/>
          <p:cNvGrpSpPr/>
          <p:nvPr/>
        </p:nvGrpSpPr>
        <p:grpSpPr bwMode="auto">
          <a:xfrm>
            <a:off x="6400800" y="131778"/>
            <a:ext cx="2187105" cy="1974304"/>
            <a:chOff x="1200" y="2400"/>
            <a:chExt cx="1680" cy="1680"/>
          </a:xfrm>
        </p:grpSpPr>
        <p:sp>
          <p:nvSpPr>
            <p:cNvPr id="134" name="Rectangle 15"/>
            <p:cNvSpPr>
              <a:spLocks noChangeArrowheads="1"/>
            </p:cNvSpPr>
            <p:nvPr/>
          </p:nvSpPr>
          <p:spPr bwMode="auto">
            <a:xfrm>
              <a:off x="1872" y="2736"/>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35" name="Rectangle 16"/>
            <p:cNvSpPr>
              <a:spLocks noChangeArrowheads="1"/>
            </p:cNvSpPr>
            <p:nvPr/>
          </p:nvSpPr>
          <p:spPr bwMode="auto">
            <a:xfrm>
              <a:off x="1872" y="240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36" name="Rectangle 17"/>
            <p:cNvSpPr>
              <a:spLocks noChangeArrowheads="1"/>
            </p:cNvSpPr>
            <p:nvPr/>
          </p:nvSpPr>
          <p:spPr bwMode="auto">
            <a:xfrm>
              <a:off x="1872" y="340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dirty="0">
                  <a:effectLst/>
                  <a:latin typeface="Arial" panose="020B0604020202090204" pitchFamily="34" charset="0"/>
                  <a:ea typeface="宋体" pitchFamily="2" charset="-122"/>
                </a:rPr>
                <a:t>1</a:t>
              </a:r>
              <a:endParaRPr kumimoji="1" lang="en-US" altLang="zh-CN" dirty="0">
                <a:effectLst/>
                <a:latin typeface="Arial" panose="020B0604020202090204" pitchFamily="34" charset="0"/>
                <a:ea typeface="宋体" pitchFamily="2" charset="-122"/>
              </a:endParaRPr>
            </a:p>
          </p:txBody>
        </p:sp>
        <p:sp>
          <p:nvSpPr>
            <p:cNvPr id="137" name="Rectangle 18"/>
            <p:cNvSpPr>
              <a:spLocks noChangeArrowheads="1"/>
            </p:cNvSpPr>
            <p:nvPr/>
          </p:nvSpPr>
          <p:spPr bwMode="auto">
            <a:xfrm>
              <a:off x="1872" y="3072"/>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8</a:t>
              </a:r>
              <a:endParaRPr kumimoji="1" lang="en-US" altLang="zh-CN">
                <a:effectLst/>
                <a:latin typeface="Arial" panose="020B0604020202090204" pitchFamily="34" charset="0"/>
                <a:ea typeface="宋体" pitchFamily="2" charset="-122"/>
              </a:endParaRPr>
            </a:p>
          </p:txBody>
        </p:sp>
        <p:sp>
          <p:nvSpPr>
            <p:cNvPr id="138" name="Rectangle 19"/>
            <p:cNvSpPr>
              <a:spLocks noChangeArrowheads="1"/>
            </p:cNvSpPr>
            <p:nvPr/>
          </p:nvSpPr>
          <p:spPr bwMode="auto">
            <a:xfrm>
              <a:off x="1872" y="3744"/>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39" name="Rectangle 20"/>
            <p:cNvSpPr>
              <a:spLocks noChangeArrowheads="1"/>
            </p:cNvSpPr>
            <p:nvPr/>
          </p:nvSpPr>
          <p:spPr bwMode="auto">
            <a:xfrm>
              <a:off x="2208" y="2736"/>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40" name="Rectangle 21"/>
            <p:cNvSpPr>
              <a:spLocks noChangeArrowheads="1"/>
            </p:cNvSpPr>
            <p:nvPr/>
          </p:nvSpPr>
          <p:spPr bwMode="auto">
            <a:xfrm>
              <a:off x="2208" y="240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41" name="Rectangle 22"/>
            <p:cNvSpPr>
              <a:spLocks noChangeArrowheads="1"/>
            </p:cNvSpPr>
            <p:nvPr/>
          </p:nvSpPr>
          <p:spPr bwMode="auto">
            <a:xfrm>
              <a:off x="2208" y="340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42" name="Rectangle 23"/>
            <p:cNvSpPr>
              <a:spLocks noChangeArrowheads="1"/>
            </p:cNvSpPr>
            <p:nvPr/>
          </p:nvSpPr>
          <p:spPr bwMode="auto">
            <a:xfrm>
              <a:off x="2208" y="3072"/>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43" name="Rectangle 24"/>
            <p:cNvSpPr>
              <a:spLocks noChangeArrowheads="1"/>
            </p:cNvSpPr>
            <p:nvPr/>
          </p:nvSpPr>
          <p:spPr bwMode="auto">
            <a:xfrm>
              <a:off x="2208" y="3744"/>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44" name="Rectangle 25"/>
            <p:cNvSpPr>
              <a:spLocks noChangeArrowheads="1"/>
            </p:cNvSpPr>
            <p:nvPr/>
          </p:nvSpPr>
          <p:spPr bwMode="auto">
            <a:xfrm>
              <a:off x="1536" y="2736"/>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45" name="Rectangle 26"/>
            <p:cNvSpPr>
              <a:spLocks noChangeArrowheads="1"/>
            </p:cNvSpPr>
            <p:nvPr/>
          </p:nvSpPr>
          <p:spPr bwMode="auto">
            <a:xfrm>
              <a:off x="1536" y="240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46" name="Rectangle 27"/>
            <p:cNvSpPr>
              <a:spLocks noChangeArrowheads="1"/>
            </p:cNvSpPr>
            <p:nvPr/>
          </p:nvSpPr>
          <p:spPr bwMode="auto">
            <a:xfrm>
              <a:off x="1536" y="340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47" name="Rectangle 28"/>
            <p:cNvSpPr>
              <a:spLocks noChangeArrowheads="1"/>
            </p:cNvSpPr>
            <p:nvPr/>
          </p:nvSpPr>
          <p:spPr bwMode="auto">
            <a:xfrm>
              <a:off x="1536" y="3072"/>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48" name="Rectangle 29"/>
            <p:cNvSpPr>
              <a:spLocks noChangeArrowheads="1"/>
            </p:cNvSpPr>
            <p:nvPr/>
          </p:nvSpPr>
          <p:spPr bwMode="auto">
            <a:xfrm>
              <a:off x="1536" y="3744"/>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49" name="Rectangle 30"/>
            <p:cNvSpPr>
              <a:spLocks noChangeArrowheads="1"/>
            </p:cNvSpPr>
            <p:nvPr/>
          </p:nvSpPr>
          <p:spPr bwMode="auto">
            <a:xfrm>
              <a:off x="2544" y="2736"/>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0" name="Rectangle 31"/>
            <p:cNvSpPr>
              <a:spLocks noChangeArrowheads="1"/>
            </p:cNvSpPr>
            <p:nvPr/>
          </p:nvSpPr>
          <p:spPr bwMode="auto">
            <a:xfrm>
              <a:off x="2544" y="240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1" name="Rectangle 32"/>
            <p:cNvSpPr>
              <a:spLocks noChangeArrowheads="1"/>
            </p:cNvSpPr>
            <p:nvPr/>
          </p:nvSpPr>
          <p:spPr bwMode="auto">
            <a:xfrm>
              <a:off x="2544" y="340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2" name="Rectangle 33"/>
            <p:cNvSpPr>
              <a:spLocks noChangeArrowheads="1"/>
            </p:cNvSpPr>
            <p:nvPr/>
          </p:nvSpPr>
          <p:spPr bwMode="auto">
            <a:xfrm>
              <a:off x="2544" y="3072"/>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3" name="Rectangle 34"/>
            <p:cNvSpPr>
              <a:spLocks noChangeArrowheads="1"/>
            </p:cNvSpPr>
            <p:nvPr/>
          </p:nvSpPr>
          <p:spPr bwMode="auto">
            <a:xfrm>
              <a:off x="2544" y="3744"/>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4" name="Rectangle 35"/>
            <p:cNvSpPr>
              <a:spLocks noChangeArrowheads="1"/>
            </p:cNvSpPr>
            <p:nvPr/>
          </p:nvSpPr>
          <p:spPr bwMode="auto">
            <a:xfrm>
              <a:off x="1200" y="2736"/>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5" name="Rectangle 36"/>
            <p:cNvSpPr>
              <a:spLocks noChangeArrowheads="1"/>
            </p:cNvSpPr>
            <p:nvPr/>
          </p:nvSpPr>
          <p:spPr bwMode="auto">
            <a:xfrm>
              <a:off x="1200" y="240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6" name="Rectangle 37"/>
            <p:cNvSpPr>
              <a:spLocks noChangeArrowheads="1"/>
            </p:cNvSpPr>
            <p:nvPr/>
          </p:nvSpPr>
          <p:spPr bwMode="auto">
            <a:xfrm>
              <a:off x="1200" y="340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7" name="Rectangle 38"/>
            <p:cNvSpPr>
              <a:spLocks noChangeArrowheads="1"/>
            </p:cNvSpPr>
            <p:nvPr/>
          </p:nvSpPr>
          <p:spPr bwMode="auto">
            <a:xfrm>
              <a:off x="1200" y="3072"/>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58" name="Rectangle 39"/>
            <p:cNvSpPr>
              <a:spLocks noChangeArrowheads="1"/>
            </p:cNvSpPr>
            <p:nvPr/>
          </p:nvSpPr>
          <p:spPr bwMode="auto">
            <a:xfrm>
              <a:off x="1200" y="3744"/>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48491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48491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0-#ppt_h/2"/>
                                          </p:val>
                                        </p:tav>
                                        <p:tav tm="100000">
                                          <p:val>
                                            <p:strVal val="#ppt_y"/>
                                          </p:val>
                                        </p:tav>
                                      </p:tavLst>
                                    </p:anim>
                                  </p:childTnLst>
                                </p:cTn>
                              </p:par>
                              <p:par>
                                <p:cTn id="28" presetID="2" presetClass="entr" presetSubtype="1"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0-#ppt_h/2"/>
                                          </p:val>
                                        </p:tav>
                                        <p:tav tm="100000">
                                          <p:val>
                                            <p:strVal val="#ppt_y"/>
                                          </p:val>
                                        </p:tav>
                                      </p:tavLst>
                                    </p:anim>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14849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849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849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148491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484912"/>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7"/>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14849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8490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1484920"/>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484911"/>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8"/>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grpId="0" nodeType="afterEffect">
                                  <p:stCondLst>
                                    <p:cond delay="0"/>
                                  </p:stCondLst>
                                  <p:childTnLst>
                                    <p:set>
                                      <p:cBhvr>
                                        <p:cTn id="76" dur="1" fill="hold">
                                          <p:stCondLst>
                                            <p:cond delay="0"/>
                                          </p:stCondLst>
                                        </p:cTn>
                                        <p:tgtEl>
                                          <p:spTgt spid="14849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909" grpId="0"/>
      <p:bldP spid="1484910" grpId="0"/>
      <p:bldP spid="1484911" grpId="0"/>
      <p:bldP spid="1484912" grpId="0"/>
      <p:bldP spid="1484913" grpId="0"/>
      <p:bldP spid="1484914" grpId="0"/>
      <p:bldP spid="1484915" grpId="0"/>
      <p:bldP spid="1484916" grpId="0"/>
      <p:bldP spid="1484917" grpId="0"/>
      <p:bldP spid="1484918" grpId="0"/>
      <p:bldP spid="1484919" grpId="0"/>
      <p:bldP spid="14849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482600" y="0"/>
            <a:ext cx="8229600" cy="1143000"/>
          </a:xfrm>
        </p:spPr>
        <p:txBody>
          <a:bodyPr/>
          <a:lstStyle/>
          <a:p>
            <a:pPr eaLnBrk="1" hangingPunct="1"/>
            <a:r>
              <a:rPr lang="en-US"/>
              <a:t>Separability</a:t>
            </a:r>
            <a:endParaRPr lang="en-US"/>
          </a:p>
        </p:txBody>
      </p:sp>
      <p:sp>
        <p:nvSpPr>
          <p:cNvPr id="41987" name="Content Placeholder 2"/>
          <p:cNvSpPr>
            <a:spLocks noGrp="1"/>
          </p:cNvSpPr>
          <p:nvPr>
            <p:ph idx="1"/>
          </p:nvPr>
        </p:nvSpPr>
        <p:spPr>
          <a:xfrm>
            <a:off x="482600" y="1128713"/>
            <a:ext cx="8229600" cy="4525962"/>
          </a:xfrm>
        </p:spPr>
        <p:txBody>
          <a:bodyPr/>
          <a:lstStyle/>
          <a:p>
            <a:pPr eaLnBrk="1" hangingPunct="1"/>
            <a:r>
              <a:rPr lang="en-US" sz="2400"/>
              <a:t>In some cases, filter is separable, and we can factor into two steps: e.g.,</a:t>
            </a:r>
            <a:endParaRPr lang="en-US" sz="2400"/>
          </a:p>
          <a:p>
            <a:pPr lvl="1" eaLnBrk="1" hangingPunct="1"/>
            <a:endParaRPr lang="en-US" sz="2000"/>
          </a:p>
        </p:txBody>
      </p:sp>
      <p:pic>
        <p:nvPicPr>
          <p:cNvPr id="41988" name="Picture 2"/>
          <p:cNvPicPr>
            <a:picLocks noChangeAspect="1" noChangeArrowheads="1"/>
          </p:cNvPicPr>
          <p:nvPr/>
        </p:nvPicPr>
        <p:blipFill>
          <a:blip r:embed="rId1" cstate="print"/>
          <a:srcRect l="21667" t="34872" r="21249" b="11194"/>
          <a:stretch>
            <a:fillRect/>
          </a:stretch>
        </p:blipFill>
        <p:spPr bwMode="auto">
          <a:xfrm>
            <a:off x="685800" y="2043113"/>
            <a:ext cx="7543800" cy="4343400"/>
          </a:xfrm>
          <a:prstGeom prst="rect">
            <a:avLst/>
          </a:prstGeom>
          <a:noFill/>
          <a:ln w="9525">
            <a:noFill/>
            <a:miter lim="800000"/>
            <a:headEnd/>
            <a:tailEnd/>
          </a:ln>
        </p:spPr>
      </p:pic>
      <p:sp>
        <p:nvSpPr>
          <p:cNvPr id="9" name="TextBox 8"/>
          <p:cNvSpPr txBox="1">
            <a:spLocks noChangeArrowheads="1"/>
          </p:cNvSpPr>
          <p:nvPr/>
        </p:nvSpPr>
        <p:spPr bwMode="auto">
          <a:xfrm>
            <a:off x="5667375" y="2078038"/>
            <a:ext cx="3476625" cy="1631950"/>
          </a:xfrm>
          <a:prstGeom prst="rect">
            <a:avLst/>
          </a:prstGeom>
          <a:noFill/>
          <a:ln w="9525">
            <a:noFill/>
            <a:miter lim="800000"/>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a:ln>
                  <a:noFill/>
                </a:ln>
                <a:solidFill>
                  <a:prstClr val="black"/>
                </a:solidFill>
                <a:effectLst/>
                <a:uLnTx/>
                <a:uFillTx/>
                <a:latin typeface="Calibri"/>
                <a:ea typeface="宋体" pitchFamily="2" charset="-122"/>
                <a:cs typeface="+mn-cs"/>
              </a:rPr>
              <a:t>What is the computational complexity advantage for a separable filter of size k x k, in terms of number of operations per output pixel?</a:t>
            </a:r>
            <a:endParaRPr kumimoji="0" lang="en-US" sz="2000" b="0" i="0" u="none" strike="noStrike" kern="1200" cap="none" spc="0" normalizeH="0" baseline="0" noProof="0">
              <a:ln>
                <a:noFill/>
              </a:ln>
              <a:solidFill>
                <a:prstClr val="black"/>
              </a:solidFill>
              <a:effectLst/>
              <a:uLnTx/>
              <a:uFillTx/>
              <a:latin typeface="Calibri"/>
              <a:ea typeface="宋体" pitchFamily="2" charset="-122"/>
              <a:cs typeface="+mn-cs"/>
            </a:endParaRPr>
          </a:p>
        </p:txBody>
      </p:sp>
      <p:sp>
        <p:nvSpPr>
          <p:cNvPr id="8" name="Rectangle 7"/>
          <p:cNvSpPr>
            <a:spLocks noChangeArrowheads="1"/>
          </p:cNvSpPr>
          <p:nvPr/>
        </p:nvSpPr>
        <p:spPr bwMode="auto">
          <a:xfrm>
            <a:off x="1504950" y="6488113"/>
            <a:ext cx="2473325" cy="369887"/>
          </a:xfrm>
          <a:prstGeom prst="rect">
            <a:avLst/>
          </a:prstGeom>
          <a:noFill/>
          <a:ln w="9525">
            <a:noFill/>
            <a:miter lim="800000"/>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black"/>
                </a:solidFill>
                <a:effectLst/>
                <a:uLnTx/>
                <a:uFillTx/>
                <a:latin typeface="Calibri"/>
                <a:ea typeface="宋体" pitchFamily="2" charset="-122"/>
                <a:cs typeface="+mn-cs"/>
              </a:rPr>
              <a:t> f * (g * h) = (f * g) * h </a:t>
            </a:r>
            <a:endParaRPr kumimoji="0" lang="en-US" sz="1800" b="0" i="0" u="none" strike="noStrike" kern="1200" cap="none" spc="0" normalizeH="0" baseline="0" noProof="0">
              <a:ln>
                <a:noFill/>
              </a:ln>
              <a:solidFill>
                <a:prstClr val="black"/>
              </a:solidFill>
              <a:effectLst/>
              <a:uLnTx/>
              <a:uFillTx/>
              <a:latin typeface="Calibri"/>
              <a:ea typeface="宋体" pitchFamily="2" charset="-122"/>
              <a:cs typeface="+mn-cs"/>
            </a:endParaRPr>
          </a:p>
        </p:txBody>
      </p:sp>
      <p:sp>
        <p:nvSpPr>
          <p:cNvPr id="41991" name="TextBox 9"/>
          <p:cNvSpPr txBox="1">
            <a:spLocks noChangeArrowheads="1"/>
          </p:cNvSpPr>
          <p:nvPr/>
        </p:nvSpPr>
        <p:spPr bwMode="auto">
          <a:xfrm>
            <a:off x="701675" y="2516188"/>
            <a:ext cx="1570038" cy="369887"/>
          </a:xfrm>
          <a:prstGeom prst="rect">
            <a:avLst/>
          </a:prstGeom>
          <a:noFill/>
          <a:ln w="9525">
            <a:noFill/>
            <a:miter lim="800000"/>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black"/>
                </a:solidFill>
                <a:effectLst/>
                <a:uLnTx/>
                <a:uFillTx/>
                <a:latin typeface="Calibri"/>
                <a:ea typeface="宋体" pitchFamily="2" charset="-122"/>
                <a:cs typeface="+mn-cs"/>
              </a:rPr>
              <a:t>g</a:t>
            </a:r>
            <a:endParaRPr kumimoji="0" lang="en-US" sz="1800" b="0" i="0" u="none" strike="noStrike" kern="1200" cap="none" spc="0" normalizeH="0" baseline="0" noProof="0">
              <a:ln>
                <a:noFill/>
              </a:ln>
              <a:solidFill>
                <a:prstClr val="black"/>
              </a:solidFill>
              <a:effectLst/>
              <a:uLnTx/>
              <a:uFillTx/>
              <a:latin typeface="Calibri"/>
              <a:ea typeface="宋体" pitchFamily="2" charset="-122"/>
              <a:cs typeface="+mn-cs"/>
            </a:endParaRPr>
          </a:p>
        </p:txBody>
      </p:sp>
      <p:sp>
        <p:nvSpPr>
          <p:cNvPr id="41992" name="TextBox 10"/>
          <p:cNvSpPr txBox="1">
            <a:spLocks noChangeArrowheads="1"/>
          </p:cNvSpPr>
          <p:nvPr/>
        </p:nvSpPr>
        <p:spPr bwMode="auto">
          <a:xfrm>
            <a:off x="3148013" y="1822450"/>
            <a:ext cx="1570037" cy="369888"/>
          </a:xfrm>
          <a:prstGeom prst="rect">
            <a:avLst/>
          </a:prstGeom>
          <a:noFill/>
          <a:ln w="9525">
            <a:noFill/>
            <a:miter lim="800000"/>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black"/>
                </a:solidFill>
                <a:effectLst/>
                <a:uLnTx/>
                <a:uFillTx/>
                <a:latin typeface="Calibri"/>
                <a:ea typeface="宋体" pitchFamily="2" charset="-122"/>
                <a:cs typeface="+mn-cs"/>
              </a:rPr>
              <a:t>h</a:t>
            </a:r>
            <a:endParaRPr kumimoji="0" lang="en-US" sz="1800" b="0" i="0" u="none" strike="noStrike" kern="1200" cap="none" spc="0" normalizeH="0" baseline="0" noProof="0">
              <a:ln>
                <a:noFill/>
              </a:ln>
              <a:solidFill>
                <a:prstClr val="black"/>
              </a:solidFill>
              <a:effectLst/>
              <a:uLnTx/>
              <a:uFillTx/>
              <a:latin typeface="Calibri"/>
              <a:ea typeface="宋体" pitchFamily="2" charset="-122"/>
              <a:cs typeface="+mn-cs"/>
            </a:endParaRPr>
          </a:p>
        </p:txBody>
      </p:sp>
      <p:sp>
        <p:nvSpPr>
          <p:cNvPr id="12" name="TextBox 11"/>
          <p:cNvSpPr txBox="1">
            <a:spLocks noChangeArrowheads="1"/>
          </p:cNvSpPr>
          <p:nvPr/>
        </p:nvSpPr>
        <p:spPr bwMode="auto">
          <a:xfrm>
            <a:off x="1431925" y="3648075"/>
            <a:ext cx="1570038" cy="369888"/>
          </a:xfrm>
          <a:prstGeom prst="rect">
            <a:avLst/>
          </a:prstGeom>
          <a:noFill/>
          <a:ln w="9525">
            <a:noFill/>
            <a:miter lim="800000"/>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black"/>
                </a:solidFill>
                <a:effectLst/>
                <a:uLnTx/>
                <a:uFillTx/>
                <a:latin typeface="Calibri"/>
                <a:ea typeface="宋体" pitchFamily="2" charset="-122"/>
                <a:cs typeface="+mn-cs"/>
              </a:rPr>
              <a:t>f</a:t>
            </a:r>
            <a:endParaRPr kumimoji="0" lang="en-US" sz="1800" b="0" i="0" u="none" strike="noStrike" kern="1200" cap="none" spc="0" normalizeH="0" baseline="0" noProof="0">
              <a:ln>
                <a:noFill/>
              </a:ln>
              <a:solidFill>
                <a:prstClr val="black"/>
              </a:solidFill>
              <a:effectLst/>
              <a:uLnTx/>
              <a:uFillTx/>
              <a:latin typeface="Calibri"/>
              <a:ea typeface="宋体" pitchFamily="2" charset="-122"/>
              <a:cs typeface="+mn-cs"/>
            </a:endParaRPr>
          </a:p>
        </p:txBody>
      </p:sp>
      <p:cxnSp>
        <p:nvCxnSpPr>
          <p:cNvPr id="3" name="直接连接符 2"/>
          <p:cNvCxnSpPr/>
          <p:nvPr/>
        </p:nvCxnSpPr>
        <p:spPr>
          <a:xfrm>
            <a:off x="701675" y="4653136"/>
            <a:ext cx="4016375" cy="0"/>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altLang="zh-CN" sz="3600"/>
              <a:t>Image Representation</a:t>
            </a:r>
            <a:endParaRPr lang="zh-CN" altLang="en-US" sz="3600"/>
          </a:p>
        </p:txBody>
      </p:sp>
      <p:sp>
        <p:nvSpPr>
          <p:cNvPr id="113667" name="Rectangle 3"/>
          <p:cNvSpPr>
            <a:spLocks noGrp="1" noChangeArrowheads="1"/>
          </p:cNvSpPr>
          <p:nvPr>
            <p:ph type="body" idx="1"/>
          </p:nvPr>
        </p:nvSpPr>
        <p:spPr/>
        <p:txBody>
          <a:bodyPr/>
          <a:lstStyle/>
          <a:p>
            <a:pPr eaLnBrk="1" hangingPunct="1"/>
            <a:r>
              <a:rPr lang="en-US" altLang="zh-CN" dirty="0">
                <a:solidFill>
                  <a:schemeClr val="bg2"/>
                </a:solidFill>
              </a:rPr>
              <a:t>Digital Image</a:t>
            </a:r>
            <a:endParaRPr lang="zh-CN" altLang="en-US" dirty="0">
              <a:solidFill>
                <a:schemeClr val="bg2"/>
              </a:solidFill>
            </a:endParaRPr>
          </a:p>
          <a:p>
            <a:pPr lvl="1" eaLnBrk="1" hangingPunct="1"/>
            <a:r>
              <a:rPr lang="en-US" altLang="zh-CN" i="1" dirty="0">
                <a:solidFill>
                  <a:schemeClr val="bg2"/>
                </a:solidFill>
              </a:rPr>
              <a:t>x, y, f(x, y) take only </a:t>
            </a:r>
            <a:r>
              <a:rPr lang="en-US" altLang="zh-CN" dirty="0">
                <a:solidFill>
                  <a:schemeClr val="bg2"/>
                </a:solidFill>
              </a:rPr>
              <a:t>discrete</a:t>
            </a:r>
            <a:r>
              <a:rPr lang="en-US" altLang="zh-CN" i="1" dirty="0">
                <a:solidFill>
                  <a:schemeClr val="bg2"/>
                </a:solidFill>
              </a:rPr>
              <a:t> values</a:t>
            </a:r>
            <a:endParaRPr lang="zh-CN" altLang="en-US" dirty="0">
              <a:solidFill>
                <a:schemeClr val="bg2"/>
              </a:solidFill>
            </a:endParaRPr>
          </a:p>
          <a:p>
            <a:pPr lvl="2" eaLnBrk="1" hangingPunct="1"/>
            <a:r>
              <a:rPr lang="en-US" altLang="zh-CN" sz="1800" dirty="0">
                <a:solidFill>
                  <a:schemeClr val="bg2"/>
                </a:solidFill>
              </a:rPr>
              <a:t>Formed with finite elements</a:t>
            </a:r>
            <a:endParaRPr lang="zh-CN" altLang="en-US" sz="1800" dirty="0">
              <a:solidFill>
                <a:schemeClr val="bg2"/>
              </a:solidFill>
            </a:endParaRPr>
          </a:p>
          <a:p>
            <a:pPr lvl="1" eaLnBrk="1" hangingPunct="1"/>
            <a:r>
              <a:rPr lang="en-US" altLang="zh-CN" i="1" dirty="0">
                <a:solidFill>
                  <a:schemeClr val="bg2"/>
                </a:solidFill>
              </a:rPr>
              <a:t>Each element is called a </a:t>
            </a:r>
            <a:r>
              <a:rPr lang="en-US" altLang="zh-CN" dirty="0">
                <a:solidFill>
                  <a:srgbClr val="FF3300"/>
                </a:solidFill>
              </a:rPr>
              <a:t>pixel</a:t>
            </a:r>
            <a:r>
              <a:rPr lang="en-US" altLang="zh-CN" i="1" dirty="0">
                <a:solidFill>
                  <a:schemeClr val="bg2"/>
                </a:solidFill>
              </a:rPr>
              <a:t> </a:t>
            </a:r>
            <a:r>
              <a:rPr lang="en-US" altLang="zh-CN" dirty="0">
                <a:solidFill>
                  <a:srgbClr val="FF3300"/>
                </a:solidFill>
              </a:rPr>
              <a:t>(</a:t>
            </a:r>
            <a:r>
              <a:rPr lang="zh-CN" altLang="en-US" dirty="0">
                <a:solidFill>
                  <a:srgbClr val="FF3300"/>
                </a:solidFill>
              </a:rPr>
              <a:t>像素</a:t>
            </a:r>
            <a:r>
              <a:rPr lang="en-US" altLang="zh-CN" dirty="0">
                <a:solidFill>
                  <a:srgbClr val="FF3300"/>
                </a:solidFill>
              </a:rPr>
              <a:t>)</a:t>
            </a:r>
            <a:endParaRPr lang="zh-CN" altLang="en-US" dirty="0">
              <a:solidFill>
                <a:srgbClr val="FF3300"/>
              </a:solidFill>
            </a:endParaRPr>
          </a:p>
          <a:p>
            <a:pPr lvl="2" eaLnBrk="1" hangingPunct="1"/>
            <a:r>
              <a:rPr lang="en-US" altLang="zh-CN" sz="1800" dirty="0">
                <a:solidFill>
                  <a:schemeClr val="bg2"/>
                </a:solidFill>
              </a:rPr>
              <a:t>picture elements</a:t>
            </a:r>
            <a:endParaRPr lang="en-US" altLang="zh-CN" sz="1800" dirty="0">
              <a:solidFill>
                <a:schemeClr val="bg2"/>
              </a:solidFill>
            </a:endParaRPr>
          </a:p>
          <a:p>
            <a:pPr lvl="2" eaLnBrk="1" hangingPunct="1"/>
            <a:r>
              <a:rPr lang="en-US" altLang="zh-CN" sz="1800" dirty="0">
                <a:solidFill>
                  <a:schemeClr val="bg2"/>
                </a:solidFill>
              </a:rPr>
              <a:t>image elements</a:t>
            </a:r>
            <a:endParaRPr lang="en-US" altLang="zh-CN" sz="1800" dirty="0">
              <a:solidFill>
                <a:schemeClr val="bg2"/>
              </a:solidFill>
            </a:endParaRPr>
          </a:p>
          <a:p>
            <a:pPr lvl="2" eaLnBrk="1" hangingPunct="1"/>
            <a:r>
              <a:rPr lang="en-US" altLang="zh-CN" sz="1800" dirty="0" err="1">
                <a:solidFill>
                  <a:schemeClr val="bg2"/>
                </a:solidFill>
              </a:rPr>
              <a:t>pels</a:t>
            </a:r>
            <a:endParaRPr lang="en-US" altLang="zh-CN" sz="1800" dirty="0">
              <a:solidFill>
                <a:schemeClr val="bg2"/>
              </a:solidFill>
            </a:endParaRPr>
          </a:p>
          <a:p>
            <a:pPr lvl="2" eaLnBrk="1" hangingPunct="1"/>
            <a:r>
              <a:rPr lang="en-US" altLang="zh-CN" sz="1800" dirty="0">
                <a:solidFill>
                  <a:srgbClr val="FF3300"/>
                </a:solidFill>
              </a:rPr>
              <a:t>pixels</a:t>
            </a:r>
            <a:r>
              <a:rPr lang="en-US" altLang="zh-CN" sz="1800" dirty="0">
                <a:solidFill>
                  <a:schemeClr val="bg2"/>
                </a:solidFill>
              </a:rPr>
              <a:t> - most widely used</a:t>
            </a:r>
            <a:endParaRPr lang="en-US" altLang="zh-CN" sz="1800" dirty="0">
              <a:solidFill>
                <a:schemeClr val="bg2"/>
              </a:solidFill>
            </a:endParaRPr>
          </a:p>
          <a:p>
            <a:pPr lvl="2" eaLnBrk="1" hangingPunct="1"/>
            <a:endParaRPr lang="en-US" altLang="zh-CN" sz="1800" dirty="0">
              <a:solidFill>
                <a:schemeClr val="bg2"/>
              </a:solidFill>
            </a:endParaRPr>
          </a:p>
        </p:txBody>
      </p:sp>
      <p:pic>
        <p:nvPicPr>
          <p:cNvPr id="11366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67425" y="2624138"/>
            <a:ext cx="180975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1713" y="4705350"/>
            <a:ext cx="1790700" cy="1790700"/>
          </a:xfrm>
          <a:prstGeom prst="rect">
            <a:avLst/>
          </a:prstGeom>
          <a:noFill/>
          <a:ln w="9525" algn="ctr">
            <a:solidFill>
              <a:srgbClr val="FF0101"/>
            </a:solidFill>
            <a:miter lim="800000"/>
            <a:headEnd/>
            <a:tailEnd/>
          </a:ln>
          <a:extLst>
            <a:ext uri="{909E8E84-426E-40DD-AFC4-6F175D3DCCD1}">
              <a14:hiddenFill xmlns:a14="http://schemas.microsoft.com/office/drawing/2010/main">
                <a:solidFill>
                  <a:srgbClr val="FFFFFF"/>
                </a:solidFill>
              </a14:hiddenFill>
            </a:ext>
          </a:extLst>
        </p:spPr>
      </p:pic>
      <p:sp>
        <p:nvSpPr>
          <p:cNvPr id="1127430" name="Rectangle 6"/>
          <p:cNvSpPr>
            <a:spLocks noChangeArrowheads="1"/>
          </p:cNvSpPr>
          <p:nvPr/>
        </p:nvSpPr>
        <p:spPr bwMode="auto">
          <a:xfrm>
            <a:off x="6910388" y="3443288"/>
            <a:ext cx="138112" cy="133350"/>
          </a:xfrm>
          <a:prstGeom prst="rect">
            <a:avLst/>
          </a:prstGeom>
          <a:noFill/>
          <a:ln w="9525" algn="ctr">
            <a:solidFill>
              <a:srgbClr val="FF0101"/>
            </a:solidFill>
            <a:miter lim="800000"/>
          </a:ln>
          <a:effectLst/>
        </p:spPr>
        <p:txBody>
          <a:bodyPr wrap="none" anchor="ct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127431" name="Line 7"/>
          <p:cNvSpPr>
            <a:spLocks noChangeShapeType="1"/>
          </p:cNvSpPr>
          <p:nvPr/>
        </p:nvSpPr>
        <p:spPr bwMode="auto">
          <a:xfrm flipV="1">
            <a:off x="5854700" y="5511800"/>
            <a:ext cx="762000" cy="431800"/>
          </a:xfrm>
          <a:prstGeom prst="line">
            <a:avLst/>
          </a:prstGeom>
          <a:noFill/>
          <a:ln w="9525">
            <a:solidFill>
              <a:srgbClr val="FF0101"/>
            </a:solidFill>
            <a:round/>
            <a:tailEnd type="triangle" w="med" len="med"/>
          </a:ln>
          <a:effectLst/>
        </p:spPr>
        <p:txBody>
          <a:bodyP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13672" name="Text Box 8"/>
          <p:cNvSpPr txBox="1">
            <a:spLocks noChangeArrowheads="1"/>
          </p:cNvSpPr>
          <p:nvPr/>
        </p:nvSpPr>
        <p:spPr bwMode="auto">
          <a:xfrm>
            <a:off x="4911725" y="5718175"/>
            <a:ext cx="809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a:solidFill>
                  <a:schemeClr val="bg2"/>
                </a:solidFill>
                <a:ea typeface="宋体" pitchFamily="2" charset="-122"/>
              </a:rPr>
              <a:t>pixel</a:t>
            </a:r>
            <a:endParaRPr lang="en-US" altLang="zh-CN">
              <a:solidFill>
                <a:schemeClr val="bg2"/>
              </a:solidFill>
              <a:ea typeface="宋体" pitchFamily="2" charset="-122"/>
            </a:endParaRPr>
          </a:p>
        </p:txBody>
      </p:sp>
      <p:pic>
        <p:nvPicPr>
          <p:cNvPr id="113673" name="Picture 9" descr="未命名"/>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713" r="24016" b="5086"/>
          <a:stretch>
            <a:fillRect/>
          </a:stretch>
        </p:blipFill>
        <p:spPr bwMode="auto">
          <a:xfrm>
            <a:off x="2101850" y="4565650"/>
            <a:ext cx="2354263" cy="189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0850" y="253599"/>
            <a:ext cx="8229600" cy="1143000"/>
          </a:xfrm>
        </p:spPr>
        <p:txBody>
          <a:bodyPr>
            <a:normAutofit/>
          </a:bodyPr>
          <a:lstStyle/>
          <a:p>
            <a:pPr algn="l"/>
            <a:r>
              <a:rPr lang="zh-CN" altLang="en-US" sz="2800" b="1" dirty="0"/>
              <a:t>滤波器行、列可分离</a:t>
            </a:r>
            <a:endParaRPr lang="zh-CN" altLang="en-US" sz="2800" b="1" dirty="0"/>
          </a:p>
        </p:txBody>
      </p:sp>
      <p:sp>
        <p:nvSpPr>
          <p:cNvPr id="8" name="内容占位符 2"/>
          <p:cNvSpPr>
            <a:spLocks noGrp="1"/>
          </p:cNvSpPr>
          <p:nvPr>
            <p:ph idx="1"/>
          </p:nvPr>
        </p:nvSpPr>
        <p:spPr>
          <a:xfrm>
            <a:off x="341313" y="1614806"/>
            <a:ext cx="8448675" cy="4953634"/>
          </a:xfrm>
        </p:spPr>
        <p:txBody>
          <a:bodyPr>
            <a:normAutofit fontScale="92500" lnSpcReduction="10000"/>
          </a:bodyPr>
          <a:lstStyle/>
          <a:p>
            <a:pPr marL="0" indent="0">
              <a:buNone/>
            </a:pPr>
            <a:r>
              <a:rPr lang="zh-CN" altLang="en-US" b="0" dirty="0"/>
              <a:t>若二维滤波器可表示为</a:t>
            </a:r>
            <a:endParaRPr lang="en-US" altLang="zh-CN" b="0" dirty="0"/>
          </a:p>
          <a:p>
            <a:endParaRPr lang="en-US" altLang="zh-CN" dirty="0"/>
          </a:p>
          <a:p>
            <a:pPr marL="0" indent="0">
              <a:buNone/>
            </a:pPr>
            <a:endParaRPr lang="en-US" altLang="zh-CN" b="0" dirty="0"/>
          </a:p>
          <a:p>
            <a:pPr marL="0" indent="0">
              <a:buNone/>
            </a:pPr>
            <a:r>
              <a:rPr lang="zh-CN" altLang="en-US" b="0" dirty="0"/>
              <a:t>则此二维滤波器称为可分型</a:t>
            </a:r>
            <a:r>
              <a:rPr lang="en-US" altLang="zh-CN" b="0" dirty="0"/>
              <a:t>(separable),</a:t>
            </a:r>
            <a:r>
              <a:rPr lang="zh-CN" altLang="en-US" b="0" dirty="0"/>
              <a:t>否则称为不可分型。在二维分离意味着，卷积核可以分解成两个一维向量的乘积。</a:t>
            </a:r>
            <a:endParaRPr lang="en-US" altLang="zh-CN" b="0" dirty="0"/>
          </a:p>
          <a:p>
            <a:pPr marL="0" indent="0">
              <a:buNone/>
            </a:pPr>
            <a:endParaRPr lang="en-US" altLang="zh-CN" b="0" dirty="0"/>
          </a:p>
          <a:p>
            <a:pPr marL="0" indent="0">
              <a:buNone/>
            </a:pPr>
            <a:endParaRPr lang="en-US" altLang="zh-CN" b="0" dirty="0"/>
          </a:p>
          <a:p>
            <a:pPr marL="0" indent="0">
              <a:buNone/>
            </a:pPr>
            <a:endParaRPr lang="en-US" altLang="zh-CN" b="0" dirty="0"/>
          </a:p>
          <a:p>
            <a:pPr marL="0" indent="0">
              <a:buNone/>
            </a:pPr>
            <a:endParaRPr lang="en-US" altLang="zh-CN" b="0" dirty="0"/>
          </a:p>
          <a:p>
            <a:pPr marL="0" indent="0">
              <a:buNone/>
            </a:pPr>
            <a:endParaRPr lang="en-US" altLang="zh-CN" b="0" dirty="0"/>
          </a:p>
          <a:p>
            <a:pPr marL="0" indent="0">
              <a:buNone/>
            </a:pPr>
            <a:r>
              <a:rPr lang="zh-CN" altLang="en-US" b="0" dirty="0"/>
              <a:t>二维高斯函数卷积可分两步进行：首先将图像与一维高斯函数卷积，然后将卷积结果与方向垂直的相同一维高斯函数卷积。因此，二维高斯函数的计算量随模板宽度成线性增长而不是成平方增长，所以较大尺寸的高斯滤波器可以得以有效的实现。</a:t>
            </a:r>
            <a:endParaRPr lang="zh-CN" altLang="en-US" b="0" dirty="0"/>
          </a:p>
        </p:txBody>
      </p:sp>
      <p:graphicFrame>
        <p:nvGraphicFramePr>
          <p:cNvPr id="9" name="对象 8"/>
          <p:cNvGraphicFramePr>
            <a:graphicFrameLocks noChangeAspect="1"/>
          </p:cNvGraphicFramePr>
          <p:nvPr/>
        </p:nvGraphicFramePr>
        <p:xfrm>
          <a:off x="2123728" y="2108205"/>
          <a:ext cx="2861733" cy="495300"/>
        </p:xfrm>
        <a:graphic>
          <a:graphicData uri="http://schemas.openxmlformats.org/presentationml/2006/ole">
            <mc:AlternateContent xmlns:mc="http://schemas.openxmlformats.org/markup-compatibility/2006">
              <mc:Choice xmlns:v="urn:schemas-microsoft-com:vml" Requires="v">
                <p:oleObj spid="_x0000_s27716" name="Equation" r:id="rId1" imgW="31699200" imgH="5486400" progId="Equation.DSMT4">
                  <p:embed/>
                </p:oleObj>
              </mc:Choice>
              <mc:Fallback>
                <p:oleObj name="Equation" r:id="rId1" imgW="31699200" imgH="5486400" progId="Equation.DSMT4">
                  <p:embed/>
                  <p:pic>
                    <p:nvPicPr>
                      <p:cNvPr id="0" name="对象 8"/>
                      <p:cNvPicPr/>
                      <p:nvPr/>
                    </p:nvPicPr>
                    <p:blipFill>
                      <a:blip r:embed="rId2"/>
                      <a:stretch>
                        <a:fillRect/>
                      </a:stretch>
                    </p:blipFill>
                    <p:spPr>
                      <a:xfrm>
                        <a:off x="2123728" y="2108205"/>
                        <a:ext cx="2861733" cy="495300"/>
                      </a:xfrm>
                      <a:prstGeom prst="rect">
                        <a:avLst/>
                      </a:prstGeom>
                    </p:spPr>
                  </p:pic>
                </p:oleObj>
              </mc:Fallback>
            </mc:AlternateContent>
          </a:graphicData>
        </a:graphic>
      </p:graphicFrame>
      <p:pic>
        <p:nvPicPr>
          <p:cNvPr id="10" name="图片 9"/>
          <p:cNvPicPr>
            <a:picLocks noChangeAspect="1"/>
          </p:cNvPicPr>
          <p:nvPr/>
        </p:nvPicPr>
        <p:blipFill>
          <a:blip r:embed="rId3"/>
          <a:stretch>
            <a:fillRect/>
          </a:stretch>
        </p:blipFill>
        <p:spPr>
          <a:xfrm>
            <a:off x="4821542" y="188639"/>
            <a:ext cx="4116078" cy="1876873"/>
          </a:xfrm>
          <a:prstGeom prst="rect">
            <a:avLst/>
          </a:prstGeom>
          <a:ln w="28575">
            <a:solidFill>
              <a:schemeClr val="accent1"/>
            </a:solidFill>
          </a:ln>
        </p:spPr>
      </p:pic>
      <p:graphicFrame>
        <p:nvGraphicFramePr>
          <p:cNvPr id="11" name="对象 10"/>
          <p:cNvGraphicFramePr>
            <a:graphicFrameLocks noChangeAspect="1"/>
          </p:cNvGraphicFramePr>
          <p:nvPr/>
        </p:nvGraphicFramePr>
        <p:xfrm>
          <a:off x="2015716" y="3357326"/>
          <a:ext cx="3648817" cy="1393930"/>
        </p:xfrm>
        <a:graphic>
          <a:graphicData uri="http://schemas.openxmlformats.org/presentationml/2006/ole">
            <mc:AlternateContent xmlns:mc="http://schemas.openxmlformats.org/markup-compatibility/2006">
              <mc:Choice xmlns:v="urn:schemas-microsoft-com:vml" Requires="v">
                <p:oleObj spid="_x0000_s27717" name="Equation" r:id="rId4" imgW="54254400" imgH="20726400" progId="Equation.DSMT4">
                  <p:embed/>
                </p:oleObj>
              </mc:Choice>
              <mc:Fallback>
                <p:oleObj name="Equation" r:id="rId4" imgW="54254400" imgH="20726400" progId="Equation.DSMT4">
                  <p:embed/>
                  <p:pic>
                    <p:nvPicPr>
                      <p:cNvPr id="0" name="对象 10"/>
                      <p:cNvPicPr/>
                      <p:nvPr/>
                    </p:nvPicPr>
                    <p:blipFill>
                      <a:blip r:embed="rId5"/>
                      <a:stretch>
                        <a:fillRect/>
                      </a:stretch>
                    </p:blipFill>
                    <p:spPr>
                      <a:xfrm>
                        <a:off x="2015716" y="3357326"/>
                        <a:ext cx="3648817" cy="139393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r>
              <a:rPr lang="en-US" altLang="zh-CN"/>
              <a:t>Derivative Filters</a:t>
            </a:r>
            <a:endParaRPr lang="en-US" altLang="zh-CN"/>
          </a:p>
        </p:txBody>
      </p:sp>
      <p:grpSp>
        <p:nvGrpSpPr>
          <p:cNvPr id="196611" name="Group 3"/>
          <p:cNvGrpSpPr/>
          <p:nvPr/>
        </p:nvGrpSpPr>
        <p:grpSpPr bwMode="auto">
          <a:xfrm>
            <a:off x="1125538" y="1447800"/>
            <a:ext cx="6570662" cy="4648200"/>
            <a:chOff x="709" y="912"/>
            <a:chExt cx="4139" cy="2928"/>
          </a:xfrm>
        </p:grpSpPr>
        <p:sp>
          <p:nvSpPr>
            <p:cNvPr id="196612" name="Text Box 4"/>
            <p:cNvSpPr txBox="1">
              <a:spLocks noChangeArrowheads="1"/>
            </p:cNvSpPr>
            <p:nvPr/>
          </p:nvSpPr>
          <p:spPr bwMode="auto">
            <a:xfrm>
              <a:off x="709" y="912"/>
              <a:ext cx="1421" cy="268"/>
            </a:xfrm>
            <a:prstGeom prst="rect">
              <a:avLst/>
            </a:prstGeom>
            <a:solidFill>
              <a:srgbClr val="99CC00"/>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Derivative Filters</a:t>
              </a:r>
              <a:endParaRPr lang="en-US" altLang="zh-CN" sz="2000">
                <a:effectLst/>
                <a:latin typeface="Arial" panose="020B0604020202090204" pitchFamily="34" charset="0"/>
                <a:ea typeface="宋体" pitchFamily="2" charset="-122"/>
              </a:endParaRPr>
            </a:p>
          </p:txBody>
        </p:sp>
        <p:sp>
          <p:nvSpPr>
            <p:cNvPr id="196613" name="Text Box 5"/>
            <p:cNvSpPr txBox="1">
              <a:spLocks noChangeArrowheads="1"/>
            </p:cNvSpPr>
            <p:nvPr/>
          </p:nvSpPr>
          <p:spPr bwMode="auto">
            <a:xfrm>
              <a:off x="1957" y="3380"/>
              <a:ext cx="1632" cy="460"/>
            </a:xfrm>
            <a:prstGeom prst="rect">
              <a:avLst/>
            </a:prstGeom>
            <a:solidFill>
              <a:schemeClr val="accent1"/>
            </a:solidFill>
            <a:ln w="28575" algn="ctr">
              <a:solidFill>
                <a:schemeClr val="tx1"/>
              </a:solidFill>
              <a:miter lim="800000"/>
            </a:ln>
          </p:spPr>
          <p:txBody>
            <a:bodyP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Second Derivatives: The Laplacian</a:t>
              </a:r>
              <a:endParaRPr lang="en-US" altLang="zh-CN" sz="2000">
                <a:effectLst/>
                <a:latin typeface="Arial" panose="020B0604020202090204" pitchFamily="34" charset="0"/>
                <a:ea typeface="宋体" pitchFamily="2" charset="-122"/>
              </a:endParaRPr>
            </a:p>
          </p:txBody>
        </p:sp>
        <p:sp>
          <p:nvSpPr>
            <p:cNvPr id="196614" name="Text Box 6"/>
            <p:cNvSpPr txBox="1">
              <a:spLocks noChangeArrowheads="1"/>
            </p:cNvSpPr>
            <p:nvPr/>
          </p:nvSpPr>
          <p:spPr bwMode="auto">
            <a:xfrm>
              <a:off x="1957" y="1440"/>
              <a:ext cx="1563" cy="460"/>
            </a:xfrm>
            <a:prstGeom prst="rect">
              <a:avLst/>
            </a:prstGeom>
            <a:solidFill>
              <a:schemeClr val="accent1"/>
            </a:solidFill>
            <a:ln w="28575" algn="ctr">
              <a:solidFill>
                <a:schemeClr val="tx1"/>
              </a:solidFill>
              <a:miter lim="800000"/>
            </a:ln>
          </p:spPr>
          <p:txBody>
            <a:bodyP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First Derivatives: The Gradient</a:t>
              </a:r>
              <a:endParaRPr lang="en-US" altLang="zh-CN" sz="2000">
                <a:effectLst/>
                <a:latin typeface="Arial" panose="020B0604020202090204" pitchFamily="34" charset="0"/>
                <a:ea typeface="宋体" pitchFamily="2" charset="-122"/>
              </a:endParaRPr>
            </a:p>
          </p:txBody>
        </p:sp>
        <p:cxnSp>
          <p:nvCxnSpPr>
            <p:cNvPr id="196615" name="AutoShape 7"/>
            <p:cNvCxnSpPr>
              <a:cxnSpLocks noChangeShapeType="1"/>
              <a:stCxn id="196612" idx="2"/>
              <a:endCxn id="196614" idx="1"/>
            </p:cNvCxnSpPr>
            <p:nvPr/>
          </p:nvCxnSpPr>
          <p:spPr bwMode="auto">
            <a:xfrm rot="16200000" flipH="1">
              <a:off x="1443" y="1166"/>
              <a:ext cx="481" cy="528"/>
            </a:xfrm>
            <a:prstGeom prst="bentConnector2">
              <a:avLst/>
            </a:prstGeom>
            <a:noFill/>
            <a:ln w="28575">
              <a:solidFill>
                <a:srgbClr val="3366FF"/>
              </a:solidFill>
              <a:miter lim="800000"/>
            </a:ln>
            <a:extLst>
              <a:ext uri="{909E8E84-426E-40DD-AFC4-6F175D3DCCD1}">
                <a14:hiddenFill xmlns:a14="http://schemas.microsoft.com/office/drawing/2010/main">
                  <a:noFill/>
                </a14:hiddenFill>
              </a:ext>
            </a:extLst>
          </p:spPr>
        </p:cxnSp>
        <p:cxnSp>
          <p:nvCxnSpPr>
            <p:cNvPr id="196616" name="AutoShape 8"/>
            <p:cNvCxnSpPr>
              <a:cxnSpLocks noChangeShapeType="1"/>
              <a:stCxn id="196612" idx="2"/>
              <a:endCxn id="196613" idx="1"/>
            </p:cNvCxnSpPr>
            <p:nvPr/>
          </p:nvCxnSpPr>
          <p:spPr bwMode="auto">
            <a:xfrm rot="16200000" flipH="1">
              <a:off x="473" y="2136"/>
              <a:ext cx="2421" cy="528"/>
            </a:xfrm>
            <a:prstGeom prst="bentConnector2">
              <a:avLst/>
            </a:prstGeom>
            <a:noFill/>
            <a:ln w="28575">
              <a:solidFill>
                <a:srgbClr val="3366FF"/>
              </a:solidFill>
              <a:miter lim="800000"/>
            </a:ln>
            <a:extLst>
              <a:ext uri="{909E8E84-426E-40DD-AFC4-6F175D3DCCD1}">
                <a14:hiddenFill xmlns:a14="http://schemas.microsoft.com/office/drawing/2010/main">
                  <a:noFill/>
                </a14:hiddenFill>
              </a:ext>
            </a:extLst>
          </p:spPr>
        </p:cxnSp>
        <p:sp>
          <p:nvSpPr>
            <p:cNvPr id="196617" name="Text Box 9"/>
            <p:cNvSpPr txBox="1">
              <a:spLocks noChangeArrowheads="1"/>
            </p:cNvSpPr>
            <p:nvPr/>
          </p:nvSpPr>
          <p:spPr bwMode="auto">
            <a:xfrm>
              <a:off x="3301" y="2064"/>
              <a:ext cx="1547" cy="268"/>
            </a:xfrm>
            <a:prstGeom prst="rect">
              <a:avLst/>
            </a:prstGeom>
            <a:solidFill>
              <a:srgbClr val="CC66FF"/>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Roberts Operators</a:t>
              </a:r>
              <a:endParaRPr lang="en-US" altLang="zh-CN" sz="2000">
                <a:effectLst/>
                <a:latin typeface="Arial" panose="020B0604020202090204" pitchFamily="34" charset="0"/>
                <a:ea typeface="宋体" pitchFamily="2" charset="-122"/>
              </a:endParaRPr>
            </a:p>
          </p:txBody>
        </p:sp>
        <p:cxnSp>
          <p:nvCxnSpPr>
            <p:cNvPr id="196618" name="AutoShape 10"/>
            <p:cNvCxnSpPr>
              <a:cxnSpLocks noChangeShapeType="1"/>
              <a:stCxn id="196614" idx="2"/>
              <a:endCxn id="196617" idx="1"/>
            </p:cNvCxnSpPr>
            <p:nvPr/>
          </p:nvCxnSpPr>
          <p:spPr bwMode="auto">
            <a:xfrm rot="16200000" flipH="1">
              <a:off x="2871" y="1777"/>
              <a:ext cx="289" cy="553"/>
            </a:xfrm>
            <a:prstGeom prst="bentConnector2">
              <a:avLst/>
            </a:prstGeom>
            <a:noFill/>
            <a:ln w="28575">
              <a:solidFill>
                <a:srgbClr val="3366FF"/>
              </a:solidFill>
              <a:miter lim="800000"/>
            </a:ln>
            <a:extLst>
              <a:ext uri="{909E8E84-426E-40DD-AFC4-6F175D3DCCD1}">
                <a14:hiddenFill xmlns:a14="http://schemas.microsoft.com/office/drawing/2010/main">
                  <a:noFill/>
                </a14:hiddenFill>
              </a:ext>
            </a:extLst>
          </p:spPr>
        </p:cxnSp>
        <p:sp>
          <p:nvSpPr>
            <p:cNvPr id="196619" name="Text Box 11"/>
            <p:cNvSpPr txBox="1">
              <a:spLocks noChangeArrowheads="1"/>
            </p:cNvSpPr>
            <p:nvPr/>
          </p:nvSpPr>
          <p:spPr bwMode="auto">
            <a:xfrm>
              <a:off x="3301" y="2496"/>
              <a:ext cx="1474" cy="268"/>
            </a:xfrm>
            <a:prstGeom prst="rect">
              <a:avLst/>
            </a:prstGeom>
            <a:solidFill>
              <a:srgbClr val="CC66FF"/>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Prewitt Operators</a:t>
              </a:r>
              <a:endParaRPr lang="en-US" altLang="zh-CN" sz="2000">
                <a:effectLst/>
                <a:latin typeface="Arial" panose="020B0604020202090204" pitchFamily="34" charset="0"/>
                <a:ea typeface="宋体" pitchFamily="2" charset="-122"/>
              </a:endParaRPr>
            </a:p>
          </p:txBody>
        </p:sp>
        <p:cxnSp>
          <p:nvCxnSpPr>
            <p:cNvPr id="196620" name="AutoShape 12"/>
            <p:cNvCxnSpPr>
              <a:cxnSpLocks noChangeShapeType="1"/>
              <a:stCxn id="196614" idx="2"/>
              <a:endCxn id="196619" idx="1"/>
            </p:cNvCxnSpPr>
            <p:nvPr/>
          </p:nvCxnSpPr>
          <p:spPr bwMode="auto">
            <a:xfrm rot="16200000" flipH="1">
              <a:off x="2655" y="1993"/>
              <a:ext cx="721" cy="553"/>
            </a:xfrm>
            <a:prstGeom prst="bentConnector2">
              <a:avLst/>
            </a:prstGeom>
            <a:noFill/>
            <a:ln w="28575">
              <a:solidFill>
                <a:srgbClr val="3366FF"/>
              </a:solidFill>
              <a:miter lim="800000"/>
            </a:ln>
            <a:extLst>
              <a:ext uri="{909E8E84-426E-40DD-AFC4-6F175D3DCCD1}">
                <a14:hiddenFill xmlns:a14="http://schemas.microsoft.com/office/drawing/2010/main">
                  <a:noFill/>
                </a14:hiddenFill>
              </a:ext>
            </a:extLst>
          </p:spPr>
        </p:cxnSp>
        <p:sp>
          <p:nvSpPr>
            <p:cNvPr id="196621" name="Text Box 13"/>
            <p:cNvSpPr txBox="1">
              <a:spLocks noChangeArrowheads="1"/>
            </p:cNvSpPr>
            <p:nvPr/>
          </p:nvSpPr>
          <p:spPr bwMode="auto">
            <a:xfrm>
              <a:off x="3301" y="2908"/>
              <a:ext cx="1378" cy="268"/>
            </a:xfrm>
            <a:prstGeom prst="rect">
              <a:avLst/>
            </a:prstGeom>
            <a:solidFill>
              <a:srgbClr val="CC66FF"/>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Sobel Operators</a:t>
              </a:r>
              <a:endParaRPr lang="en-US" altLang="zh-CN" sz="2000">
                <a:effectLst/>
                <a:latin typeface="Arial" panose="020B0604020202090204" pitchFamily="34" charset="0"/>
                <a:ea typeface="宋体" pitchFamily="2" charset="-122"/>
              </a:endParaRPr>
            </a:p>
          </p:txBody>
        </p:sp>
        <p:cxnSp>
          <p:nvCxnSpPr>
            <p:cNvPr id="196622" name="AutoShape 14"/>
            <p:cNvCxnSpPr>
              <a:cxnSpLocks noChangeShapeType="1"/>
              <a:stCxn id="196614" idx="2"/>
              <a:endCxn id="196621" idx="1"/>
            </p:cNvCxnSpPr>
            <p:nvPr/>
          </p:nvCxnSpPr>
          <p:spPr bwMode="auto">
            <a:xfrm rot="16200000" flipH="1">
              <a:off x="2449" y="2199"/>
              <a:ext cx="1133" cy="553"/>
            </a:xfrm>
            <a:prstGeom prst="bentConnector2">
              <a:avLst/>
            </a:prstGeom>
            <a:noFill/>
            <a:ln w="28575">
              <a:solidFill>
                <a:srgbClr val="3366FF"/>
              </a:solidFill>
              <a:miter lim="800000"/>
            </a:ln>
            <a:extLst>
              <a:ext uri="{909E8E84-426E-40DD-AFC4-6F175D3DCCD1}">
                <a14:hiddenFill xmlns:a14="http://schemas.microsoft.com/office/drawing/2010/main">
                  <a:noFill/>
                </a14:hiddenFill>
              </a:ext>
            </a:extLst>
          </p:spPr>
        </p:cxn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706" name="Picture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938" y="-166688"/>
            <a:ext cx="4625975" cy="4005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0707" name="Picture 5"/>
          <p:cNvPicPr>
            <a:picLocks noChangeAspect="1" noChangeArrowheads="1"/>
          </p:cNvPicPr>
          <p:nvPr/>
        </p:nvPicPr>
        <p:blipFill>
          <a:blip r:embed="rId2">
            <a:extLst>
              <a:ext uri="{28A0092B-C50C-407E-A947-70E740481C1C}">
                <a14:useLocalDpi xmlns:a14="http://schemas.microsoft.com/office/drawing/2010/main" val="0"/>
              </a:ext>
            </a:extLst>
          </a:blip>
          <a:srcRect l="20239" t="57065" b="-26"/>
          <a:stretch>
            <a:fillRect/>
          </a:stretch>
        </p:blipFill>
        <p:spPr bwMode="auto">
          <a:xfrm>
            <a:off x="733425" y="3230563"/>
            <a:ext cx="8410575" cy="362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a:cxnSpLocks noChangeShapeType="1"/>
          </p:cNvCxnSpPr>
          <p:nvPr/>
        </p:nvCxnSpPr>
        <p:spPr bwMode="auto">
          <a:xfrm flipH="1" flipV="1">
            <a:off x="7496175" y="3230563"/>
            <a:ext cx="63500" cy="3627437"/>
          </a:xfrm>
          <a:prstGeom prst="line">
            <a:avLst/>
          </a:prstGeom>
          <a:noFill/>
          <a:ln w="38100" algn="ctr">
            <a:solidFill>
              <a:srgbClr val="0070C0"/>
            </a:solidFill>
            <a:round/>
          </a:ln>
          <a:extLst>
            <a:ext uri="{909E8E84-426E-40DD-AFC4-6F175D3DCCD1}">
              <a14:hiddenFill xmlns:a14="http://schemas.microsoft.com/office/drawing/2010/main">
                <a:noFill/>
              </a14:hiddenFill>
            </a:ext>
          </a:extLst>
        </p:spPr>
      </p:cxnSp>
      <p:pic>
        <p:nvPicPr>
          <p:cNvPr id="200709" name="Picture 3"/>
          <p:cNvPicPr>
            <a:picLocks noChangeAspect="1" noChangeArrowheads="1"/>
          </p:cNvPicPr>
          <p:nvPr/>
        </p:nvPicPr>
        <p:blipFill>
          <a:blip r:embed="rId2">
            <a:extLst>
              <a:ext uri="{28A0092B-C50C-407E-A947-70E740481C1C}">
                <a14:useLocalDpi xmlns:a14="http://schemas.microsoft.com/office/drawing/2010/main" val="0"/>
              </a:ext>
            </a:extLst>
          </a:blip>
          <a:srcRect l="20239" t="1118" r="37640" b="46292"/>
          <a:stretch>
            <a:fillRect/>
          </a:stretch>
        </p:blipFill>
        <p:spPr bwMode="auto">
          <a:xfrm>
            <a:off x="5730875" y="9525"/>
            <a:ext cx="3219450" cy="322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a:xfrm>
            <a:off x="457200" y="393700"/>
            <a:ext cx="8332788" cy="973138"/>
          </a:xfrm>
        </p:spPr>
        <p:txBody>
          <a:bodyPr/>
          <a:lstStyle/>
          <a:p>
            <a:pPr eaLnBrk="1" hangingPunct="1"/>
            <a:r>
              <a:rPr lang="en-US" altLang="zh-CN"/>
              <a:t>Observations</a:t>
            </a:r>
            <a:endParaRPr lang="en-US" altLang="zh-CN"/>
          </a:p>
        </p:txBody>
      </p:sp>
      <p:sp>
        <p:nvSpPr>
          <p:cNvPr id="203779" name="Rectangle 3"/>
          <p:cNvSpPr>
            <a:spLocks noGrp="1" noChangeArrowheads="1"/>
          </p:cNvSpPr>
          <p:nvPr>
            <p:ph type="body" idx="1"/>
          </p:nvPr>
        </p:nvSpPr>
        <p:spPr>
          <a:xfrm>
            <a:off x="354013" y="1220788"/>
            <a:ext cx="8448675" cy="1790700"/>
          </a:xfrm>
        </p:spPr>
        <p:txBody>
          <a:bodyPr/>
          <a:lstStyle/>
          <a:p>
            <a:pPr eaLnBrk="1" hangingPunct="1"/>
            <a:r>
              <a:rPr lang="en-US" altLang="zh-CN"/>
              <a:t>1st order derivatives produce thicker edges in an image</a:t>
            </a:r>
            <a:endParaRPr lang="en-US" altLang="zh-CN"/>
          </a:p>
          <a:p>
            <a:pPr eaLnBrk="1" hangingPunct="1"/>
            <a:r>
              <a:rPr lang="en-US" altLang="zh-CN"/>
              <a:t>2nd order derivatives have stronger response to fine detail</a:t>
            </a:r>
            <a:endParaRPr lang="en-US" altLang="zh-CN"/>
          </a:p>
          <a:p>
            <a:pPr eaLnBrk="1" hangingPunct="1"/>
            <a:r>
              <a:rPr lang="en-US" altLang="zh-CN"/>
              <a:t>1st order derivatives have stronger response to a gray level step</a:t>
            </a:r>
            <a:endParaRPr lang="en-US" altLang="zh-CN"/>
          </a:p>
        </p:txBody>
      </p:sp>
      <p:sp>
        <p:nvSpPr>
          <p:cNvPr id="2" name="矩形 1"/>
          <p:cNvSpPr/>
          <p:nvPr/>
        </p:nvSpPr>
        <p:spPr>
          <a:xfrm>
            <a:off x="361950" y="2882900"/>
            <a:ext cx="8072438"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buClr>
                <a:schemeClr val="bg2"/>
              </a:buClr>
              <a:buSzPct val="75000"/>
              <a:buFont typeface="Wingdings" panose="05000000000000000000" pitchFamily="2" charset="2"/>
              <a:buChar char="n"/>
              <a:defRPr/>
            </a:pPr>
            <a:r>
              <a:rPr lang="en-US" altLang="zh-CN" sz="2400" b="1" dirty="0">
                <a:effectLst/>
                <a:latin typeface="+mn-lt"/>
                <a:ea typeface="+mn-ea"/>
              </a:rPr>
              <a:t>2nd order derivatives produce a double response at step changes in gray level</a:t>
            </a:r>
            <a:endParaRPr lang="en-US" altLang="zh-CN" sz="2400" b="1" dirty="0">
              <a:effectLst/>
              <a:latin typeface="+mn-lt"/>
              <a:ea typeface="+mn-ea"/>
            </a:endParaRPr>
          </a:p>
          <a:p>
            <a:pPr marL="342900" indent="-342900">
              <a:buClr>
                <a:schemeClr val="bg2"/>
              </a:buClr>
              <a:buSzPct val="75000"/>
              <a:buFont typeface="Wingdings" panose="05000000000000000000" pitchFamily="2" charset="2"/>
              <a:buChar char="n"/>
              <a:defRPr/>
            </a:pPr>
            <a:r>
              <a:rPr lang="en-US" altLang="zh-CN" sz="2400" b="1" dirty="0">
                <a:effectLst/>
                <a:latin typeface="+mn-lt"/>
                <a:ea typeface="+mn-ea"/>
              </a:rPr>
              <a:t>2nd order derivatives have stronger response to </a:t>
            </a:r>
            <a:r>
              <a:rPr lang="en-US" altLang="zh-CN" sz="2400" b="1" dirty="0">
                <a:effectLst/>
                <a:highlight>
                  <a:srgbClr val="FFFF00"/>
                </a:highlight>
                <a:latin typeface="+mn-lt"/>
                <a:ea typeface="+mn-ea"/>
              </a:rPr>
              <a:t>a line than to a step and to a point than to a line</a:t>
            </a:r>
            <a:endParaRPr lang="en-US" altLang="zh-CN" sz="2400" b="1" dirty="0">
              <a:effectLst/>
              <a:highlight>
                <a:srgbClr val="FFFF00"/>
              </a:highlight>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normAutofit/>
          </a:bodyPr>
          <a:lstStyle/>
          <a:p>
            <a:pPr eaLnBrk="1" hangingPunct="1"/>
            <a:r>
              <a:rPr lang="en-US" altLang="zh-CN"/>
              <a:t>Use of First Derivatives - The Gradient</a:t>
            </a:r>
            <a:endParaRPr lang="en-US" altLang="zh-CN"/>
          </a:p>
        </p:txBody>
      </p:sp>
      <p:sp>
        <p:nvSpPr>
          <p:cNvPr id="205827" name="Rectangle 3"/>
          <p:cNvSpPr>
            <a:spLocks noChangeArrowheads="1"/>
          </p:cNvSpPr>
          <p:nvPr/>
        </p:nvSpPr>
        <p:spPr bwMode="auto">
          <a:xfrm>
            <a:off x="533400" y="1371600"/>
            <a:ext cx="7772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marL="0" indent="0" eaLnBrk="1" hangingPunct="1">
              <a:buNone/>
            </a:pPr>
            <a:r>
              <a:rPr lang="en-US" altLang="zh-CN" dirty="0">
                <a:effectLst/>
              </a:rPr>
              <a:t>The most common method of differentiation in Image Processing is the </a:t>
            </a:r>
            <a:r>
              <a:rPr lang="en-US" altLang="zh-CN" dirty="0">
                <a:solidFill>
                  <a:srgbClr val="3366FF"/>
                </a:solidFill>
                <a:effectLst/>
              </a:rPr>
              <a:t>gradient</a:t>
            </a:r>
            <a:r>
              <a:rPr lang="en-US" altLang="zh-CN" dirty="0">
                <a:effectLst/>
              </a:rPr>
              <a:t>:</a:t>
            </a:r>
            <a:endParaRPr lang="en-US" altLang="zh-CN" dirty="0">
              <a:effectLst/>
            </a:endParaRPr>
          </a:p>
        </p:txBody>
      </p:sp>
      <p:graphicFrame>
        <p:nvGraphicFramePr>
          <p:cNvPr id="205828" name="Object 4"/>
          <p:cNvGraphicFramePr>
            <a:graphicFrameLocks noChangeAspect="1"/>
          </p:cNvGraphicFramePr>
          <p:nvPr/>
        </p:nvGraphicFramePr>
        <p:xfrm>
          <a:off x="2339975" y="2228850"/>
          <a:ext cx="2560638" cy="1822450"/>
        </p:xfrm>
        <a:graphic>
          <a:graphicData uri="http://schemas.openxmlformats.org/presentationml/2006/ole">
            <mc:AlternateContent xmlns:mc="http://schemas.openxmlformats.org/markup-compatibility/2006">
              <mc:Choice xmlns:v="urn:schemas-microsoft-com:vml" Requires="v">
                <p:oleObj spid="_x0000_s1166" name="公式" r:id="rId1" imgW="1143000" imgH="812800" progId="Equation.3">
                  <p:embed/>
                </p:oleObj>
              </mc:Choice>
              <mc:Fallback>
                <p:oleObj name="公式" r:id="rId1" imgW="1143000" imgH="812800" progId="Equation.3">
                  <p:embed/>
                  <p:pic>
                    <p:nvPicPr>
                      <p:cNvPr id="0" name="图片 11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2228850"/>
                        <a:ext cx="2560638" cy="182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829" name="Text Box 5"/>
          <p:cNvSpPr txBox="1">
            <a:spLocks noChangeArrowheads="1"/>
          </p:cNvSpPr>
          <p:nvPr/>
        </p:nvSpPr>
        <p:spPr bwMode="auto">
          <a:xfrm>
            <a:off x="5029200" y="2895600"/>
            <a:ext cx="1114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spcBef>
                <a:spcPct val="0"/>
              </a:spcBef>
              <a:buClrTx/>
              <a:buSzTx/>
              <a:buFontTx/>
              <a:buNone/>
            </a:pPr>
            <a:r>
              <a:rPr lang="en-US" altLang="zh-CN" b="0">
                <a:effectLst/>
                <a:latin typeface="Arial" panose="020B0604020202090204" pitchFamily="34" charset="0"/>
                <a:ea typeface="宋体" pitchFamily="2" charset="-122"/>
              </a:rPr>
              <a:t>at (x,y)</a:t>
            </a:r>
            <a:endParaRPr lang="en-US" altLang="zh-CN" b="0">
              <a:effectLst/>
              <a:latin typeface="Arial" panose="020B0604020202090204" pitchFamily="34" charset="0"/>
              <a:ea typeface="宋体" pitchFamily="2" charset="-122"/>
            </a:endParaRPr>
          </a:p>
        </p:txBody>
      </p:sp>
      <p:sp>
        <p:nvSpPr>
          <p:cNvPr id="205830" name="Rectangle 6"/>
          <p:cNvSpPr>
            <a:spLocks noChangeArrowheads="1"/>
          </p:cNvSpPr>
          <p:nvPr/>
        </p:nvSpPr>
        <p:spPr bwMode="auto">
          <a:xfrm>
            <a:off x="762000" y="4191000"/>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Tx/>
              <a:buNone/>
            </a:pPr>
            <a:r>
              <a:rPr lang="en-US" altLang="zh-CN" b="0">
                <a:effectLst/>
                <a:latin typeface="Arial" panose="020B0604020202090204" pitchFamily="34" charset="0"/>
                <a:ea typeface="宋体" pitchFamily="2" charset="-122"/>
              </a:rPr>
              <a:t>The magnitude of this vector is:</a:t>
            </a:r>
            <a:endParaRPr lang="en-US" altLang="zh-CN" b="0">
              <a:effectLst/>
              <a:latin typeface="Arial" panose="020B0604020202090204" pitchFamily="34" charset="0"/>
              <a:ea typeface="宋体" pitchFamily="2" charset="-122"/>
            </a:endParaRPr>
          </a:p>
        </p:txBody>
      </p:sp>
      <p:graphicFrame>
        <p:nvGraphicFramePr>
          <p:cNvPr id="205831" name="Object 7"/>
          <p:cNvGraphicFramePr>
            <a:graphicFrameLocks noChangeAspect="1"/>
          </p:cNvGraphicFramePr>
          <p:nvPr/>
        </p:nvGraphicFramePr>
        <p:xfrm>
          <a:off x="1566863" y="4678363"/>
          <a:ext cx="6083300" cy="1300162"/>
        </p:xfrm>
        <a:graphic>
          <a:graphicData uri="http://schemas.openxmlformats.org/presentationml/2006/ole">
            <mc:AlternateContent xmlns:mc="http://schemas.openxmlformats.org/markup-compatibility/2006">
              <mc:Choice xmlns:v="urn:schemas-microsoft-com:vml" Requires="v">
                <p:oleObj spid="_x0000_s1167" name="公式" r:id="rId3" imgW="2743200" imgH="584200" progId="Equation.3">
                  <p:embed/>
                </p:oleObj>
              </mc:Choice>
              <mc:Fallback>
                <p:oleObj name="公式" r:id="rId3" imgW="2743200" imgH="584200" progId="Equation.3">
                  <p:embed/>
                  <p:pic>
                    <p:nvPicPr>
                      <p:cNvPr id="0" name="图片 11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863" y="4678363"/>
                        <a:ext cx="6083300" cy="1300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pPr eaLnBrk="1" hangingPunct="1"/>
            <a:r>
              <a:rPr lang="en-US" altLang="zh-CN"/>
              <a:t>Derivative Filters</a:t>
            </a:r>
            <a:endParaRPr lang="en-US" altLang="zh-CN"/>
          </a:p>
        </p:txBody>
      </p:sp>
      <p:sp>
        <p:nvSpPr>
          <p:cNvPr id="197635" name="Rectangle 3"/>
          <p:cNvSpPr>
            <a:spLocks noGrp="1" noChangeArrowheads="1"/>
          </p:cNvSpPr>
          <p:nvPr>
            <p:ph type="body" idx="1"/>
          </p:nvPr>
        </p:nvSpPr>
        <p:spPr/>
        <p:txBody>
          <a:bodyPr/>
          <a:lstStyle/>
          <a:p>
            <a:pPr eaLnBrk="1" hangingPunct="1"/>
            <a:r>
              <a:rPr lang="en-US" altLang="zh-CN" dirty="0"/>
              <a:t>Averaging is analogous to integration and causes blurring, so differentiation is expected to have opposite results and sharpen an image.</a:t>
            </a:r>
            <a:endParaRPr lang="en-US" altLang="zh-CN" dirty="0"/>
          </a:p>
          <a:p>
            <a:pPr eaLnBrk="1" hangingPunct="1"/>
            <a:r>
              <a:rPr lang="en-US" altLang="zh-CN" dirty="0"/>
              <a:t>First derivative</a:t>
            </a:r>
            <a:endParaRPr lang="en-US" altLang="zh-CN" dirty="0"/>
          </a:p>
          <a:p>
            <a:pPr eaLnBrk="1" hangingPunct="1">
              <a:buFont typeface="Wingdings" panose="05000000000000000000" pitchFamily="2" charset="2"/>
              <a:buNone/>
            </a:pPr>
            <a:endParaRPr lang="en-US" altLang="zh-CN" dirty="0"/>
          </a:p>
          <a:p>
            <a:pPr eaLnBrk="1" hangingPunct="1">
              <a:buFont typeface="Wingdings" panose="05000000000000000000" pitchFamily="2" charset="2"/>
              <a:buNone/>
            </a:pPr>
            <a:endParaRPr lang="en-US" altLang="zh-CN" dirty="0"/>
          </a:p>
          <a:p>
            <a:pPr eaLnBrk="1" hangingPunct="1"/>
            <a:r>
              <a:rPr lang="en-US" altLang="zh-CN" dirty="0"/>
              <a:t>Second derivative</a:t>
            </a:r>
            <a:endParaRPr lang="en-US" altLang="zh-CN" dirty="0"/>
          </a:p>
        </p:txBody>
      </p:sp>
      <p:graphicFrame>
        <p:nvGraphicFramePr>
          <p:cNvPr id="197636" name="Object 4"/>
          <p:cNvGraphicFramePr>
            <a:graphicFrameLocks noGrp="1" noChangeAspect="1"/>
          </p:cNvGraphicFramePr>
          <p:nvPr>
            <p:ph sz="half" idx="4294967295"/>
          </p:nvPr>
        </p:nvGraphicFramePr>
        <p:xfrm>
          <a:off x="1684338" y="3311525"/>
          <a:ext cx="3911600" cy="498475"/>
        </p:xfrm>
        <a:graphic>
          <a:graphicData uri="http://schemas.openxmlformats.org/presentationml/2006/ole">
            <mc:AlternateContent xmlns:mc="http://schemas.openxmlformats.org/markup-compatibility/2006">
              <mc:Choice xmlns:v="urn:schemas-microsoft-com:vml" Requires="v">
                <p:oleObj spid="_x0000_s24678" name="公式" r:id="rId1" imgW="1435100" imgH="203200" progId="Equation.3">
                  <p:embed/>
                </p:oleObj>
              </mc:Choice>
              <mc:Fallback>
                <p:oleObj name="公式" r:id="rId1" imgW="1435100" imgH="203200" progId="Equation.3">
                  <p:embed/>
                  <p:pic>
                    <p:nvPicPr>
                      <p:cNvPr id="0" name="图片 246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4338" y="3311525"/>
                        <a:ext cx="39116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7637" name="Object 5"/>
          <p:cNvGraphicFramePr>
            <a:graphicFrameLocks noGrp="1" noChangeAspect="1"/>
          </p:cNvGraphicFramePr>
          <p:nvPr>
            <p:ph sz="half" idx="4294967295"/>
          </p:nvPr>
        </p:nvGraphicFramePr>
        <p:xfrm>
          <a:off x="1371600" y="4949825"/>
          <a:ext cx="6257925" cy="528638"/>
        </p:xfrm>
        <a:graphic>
          <a:graphicData uri="http://schemas.openxmlformats.org/presentationml/2006/ole">
            <mc:AlternateContent xmlns:mc="http://schemas.openxmlformats.org/markup-compatibility/2006">
              <mc:Choice xmlns:v="urn:schemas-microsoft-com:vml" Requires="v">
                <p:oleObj spid="_x0000_s24679" name="公式" r:id="rId3" imgW="2159000" imgH="203200" progId="Equation.3">
                  <p:embed/>
                </p:oleObj>
              </mc:Choice>
              <mc:Fallback>
                <p:oleObj name="公式" r:id="rId3" imgW="2159000" imgH="203200" progId="Equation.3">
                  <p:embed/>
                  <p:pic>
                    <p:nvPicPr>
                      <p:cNvPr id="0" name="图片 246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4949825"/>
                        <a:ext cx="6257925" cy="52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p:cNvSpPr/>
          <p:nvPr/>
        </p:nvSpPr>
        <p:spPr>
          <a:xfrm>
            <a:off x="5688243" y="3284984"/>
            <a:ext cx="2476039" cy="461665"/>
          </a:xfrm>
          <a:prstGeom prst="rect">
            <a:avLst/>
          </a:prstGeom>
        </p:spPr>
        <p:txBody>
          <a:bodyPr wrap="square">
            <a:spAutoFit/>
          </a:bodyPr>
          <a:lstStyle/>
          <a:p>
            <a:r>
              <a:rPr lang="en-US" altLang="zh-CN" sz="2400" b="1" dirty="0" smtClean="0"/>
              <a:t>&lt;=&gt; </a:t>
            </a:r>
            <a:r>
              <a:rPr lang="zh-CN" altLang="zh-CN" sz="2400" b="1" dirty="0" smtClean="0"/>
              <a:t>模板</a:t>
            </a:r>
            <a:r>
              <a:rPr lang="en-US" altLang="zh-CN" sz="2400" b="1" dirty="0" smtClean="0">
                <a:solidFill>
                  <a:srgbClr val="FF0000"/>
                </a:solidFill>
              </a:rPr>
              <a:t>  [-</a:t>
            </a:r>
            <a:r>
              <a:rPr lang="en-US" altLang="zh-CN" sz="2400" b="1" dirty="0">
                <a:solidFill>
                  <a:srgbClr val="FF0000"/>
                </a:solidFill>
              </a:rPr>
              <a:t>1  1]</a:t>
            </a:r>
            <a:endParaRPr lang="zh-CN" altLang="en-US" sz="2400" dirty="0">
              <a:solidFill>
                <a:srgbClr val="FF0000"/>
              </a:solidFill>
            </a:endParaRPr>
          </a:p>
        </p:txBody>
      </p:sp>
      <p:sp>
        <p:nvSpPr>
          <p:cNvPr id="7" name="矩形 6"/>
          <p:cNvSpPr/>
          <p:nvPr/>
        </p:nvSpPr>
        <p:spPr>
          <a:xfrm>
            <a:off x="5724128" y="5517123"/>
            <a:ext cx="2476039" cy="461665"/>
          </a:xfrm>
          <a:prstGeom prst="rect">
            <a:avLst/>
          </a:prstGeom>
        </p:spPr>
        <p:txBody>
          <a:bodyPr wrap="square">
            <a:spAutoFit/>
          </a:bodyPr>
          <a:lstStyle/>
          <a:p>
            <a:r>
              <a:rPr lang="en-US" altLang="zh-CN" sz="2400" b="1" dirty="0" smtClean="0"/>
              <a:t>&lt;=&gt; </a:t>
            </a:r>
            <a:r>
              <a:rPr lang="zh-CN" altLang="zh-CN" sz="2400" b="1" dirty="0" smtClean="0"/>
              <a:t>模板</a:t>
            </a:r>
            <a:r>
              <a:rPr lang="en-US" altLang="zh-CN" sz="2400" b="1" dirty="0" smtClean="0">
                <a:solidFill>
                  <a:srgbClr val="FF0000"/>
                </a:solidFill>
              </a:rPr>
              <a:t>  [1 -2 </a:t>
            </a:r>
            <a:r>
              <a:rPr lang="en-US" altLang="zh-CN" sz="2400" b="1" dirty="0">
                <a:solidFill>
                  <a:srgbClr val="FF0000"/>
                </a:solidFill>
              </a:rPr>
              <a:t>1]</a:t>
            </a:r>
            <a:endParaRPr lang="zh-CN" altLang="en-US" sz="2400" dirty="0">
              <a:solidFill>
                <a:srgbClr val="FF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457200" y="187325"/>
            <a:ext cx="8332788" cy="973138"/>
          </a:xfrm>
        </p:spPr>
        <p:txBody>
          <a:bodyPr/>
          <a:lstStyle/>
          <a:p>
            <a:pPr eaLnBrk="1" hangingPunct="1"/>
            <a:r>
              <a:rPr lang="en-US" altLang="zh-CN"/>
              <a:t>Roberts Operators</a:t>
            </a:r>
            <a:endParaRPr lang="en-US" altLang="zh-CN"/>
          </a:p>
        </p:txBody>
      </p:sp>
      <p:sp>
        <p:nvSpPr>
          <p:cNvPr id="209923" name="Rectangle 3"/>
          <p:cNvSpPr>
            <a:spLocks noGrp="1" noChangeArrowheads="1"/>
          </p:cNvSpPr>
          <p:nvPr>
            <p:ph idx="1"/>
          </p:nvPr>
        </p:nvSpPr>
        <p:spPr>
          <a:xfrm>
            <a:off x="354013" y="1249363"/>
            <a:ext cx="8448675" cy="4710112"/>
          </a:xfrm>
        </p:spPr>
        <p:txBody>
          <a:bodyPr/>
          <a:lstStyle/>
          <a:p>
            <a:pPr eaLnBrk="1" hangingPunct="1"/>
            <a:r>
              <a:rPr lang="en-US" altLang="zh-CN"/>
              <a:t>Roberts uses:</a:t>
            </a:r>
            <a:endParaRPr lang="en-US" altLang="zh-CN"/>
          </a:p>
          <a:p>
            <a:pPr eaLnBrk="1" hangingPunct="1"/>
            <a:endParaRPr lang="en-US" altLang="zh-CN"/>
          </a:p>
          <a:p>
            <a:pPr eaLnBrk="1" hangingPunct="1"/>
            <a:endParaRPr lang="en-US" altLang="zh-CN"/>
          </a:p>
          <a:p>
            <a:pPr eaLnBrk="1" hangingPunct="1"/>
            <a:r>
              <a:rPr lang="en-US" altLang="zh-CN"/>
              <a:t>Approximation (Roberts Cross-Gradient Operators): </a:t>
            </a:r>
            <a:endParaRPr lang="en-US" altLang="zh-CN"/>
          </a:p>
          <a:p>
            <a:pPr eaLnBrk="1" hangingPunct="1"/>
            <a:endParaRPr lang="en-US" altLang="zh-CN"/>
          </a:p>
        </p:txBody>
      </p:sp>
      <p:grpSp>
        <p:nvGrpSpPr>
          <p:cNvPr id="209924" name="Group 4"/>
          <p:cNvGrpSpPr/>
          <p:nvPr/>
        </p:nvGrpSpPr>
        <p:grpSpPr bwMode="auto">
          <a:xfrm>
            <a:off x="762000" y="4038600"/>
            <a:ext cx="1600200" cy="1600200"/>
            <a:chOff x="4368" y="576"/>
            <a:chExt cx="1008" cy="1008"/>
          </a:xfrm>
        </p:grpSpPr>
        <p:sp>
          <p:nvSpPr>
            <p:cNvPr id="209941" name="Rectangle 5"/>
            <p:cNvSpPr>
              <a:spLocks noChangeArrowheads="1"/>
            </p:cNvSpPr>
            <p:nvPr/>
          </p:nvSpPr>
          <p:spPr bwMode="auto">
            <a:xfrm>
              <a:off x="4704" y="576"/>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z</a:t>
              </a:r>
              <a:r>
                <a:rPr kumimoji="1" lang="en-US" altLang="zh-CN" baseline="-25000">
                  <a:effectLst/>
                  <a:latin typeface="Arial" panose="020B0604020202090204" pitchFamily="34" charset="0"/>
                  <a:ea typeface="宋体" pitchFamily="2" charset="-122"/>
                </a:rPr>
                <a:t>2</a:t>
              </a:r>
              <a:endParaRPr kumimoji="1" lang="en-US" altLang="zh-CN">
                <a:effectLst/>
                <a:latin typeface="Arial" panose="020B0604020202090204" pitchFamily="34" charset="0"/>
                <a:ea typeface="宋体" pitchFamily="2" charset="-122"/>
              </a:endParaRPr>
            </a:p>
          </p:txBody>
        </p:sp>
        <p:sp>
          <p:nvSpPr>
            <p:cNvPr id="209942" name="Rectangle 6"/>
            <p:cNvSpPr>
              <a:spLocks noChangeArrowheads="1"/>
            </p:cNvSpPr>
            <p:nvPr/>
          </p:nvSpPr>
          <p:spPr bwMode="auto">
            <a:xfrm>
              <a:off x="4704" y="124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z</a:t>
              </a:r>
              <a:r>
                <a:rPr kumimoji="1" lang="en-US" altLang="zh-CN" baseline="-25000">
                  <a:effectLst/>
                  <a:latin typeface="Arial" panose="020B0604020202090204" pitchFamily="34" charset="0"/>
                  <a:ea typeface="宋体" pitchFamily="2" charset="-122"/>
                </a:rPr>
                <a:t>8</a:t>
              </a:r>
              <a:endParaRPr kumimoji="1" lang="en-US" altLang="zh-CN">
                <a:effectLst/>
                <a:latin typeface="Arial" panose="020B0604020202090204" pitchFamily="34" charset="0"/>
                <a:ea typeface="宋体" pitchFamily="2" charset="-122"/>
              </a:endParaRPr>
            </a:p>
          </p:txBody>
        </p:sp>
        <p:sp>
          <p:nvSpPr>
            <p:cNvPr id="209943" name="Rectangle 7"/>
            <p:cNvSpPr>
              <a:spLocks noChangeArrowheads="1"/>
            </p:cNvSpPr>
            <p:nvPr/>
          </p:nvSpPr>
          <p:spPr bwMode="auto">
            <a:xfrm>
              <a:off x="4704" y="912"/>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z</a:t>
              </a:r>
              <a:r>
                <a:rPr kumimoji="1" lang="en-US" altLang="zh-CN" baseline="-25000">
                  <a:effectLst/>
                  <a:latin typeface="Arial" panose="020B0604020202090204" pitchFamily="34" charset="0"/>
                  <a:ea typeface="宋体" pitchFamily="2" charset="-122"/>
                </a:rPr>
                <a:t>5</a:t>
              </a:r>
              <a:endParaRPr kumimoji="1" lang="en-US" altLang="zh-CN">
                <a:effectLst/>
                <a:latin typeface="Arial" panose="020B0604020202090204" pitchFamily="34" charset="0"/>
                <a:ea typeface="宋体" pitchFamily="2" charset="-122"/>
              </a:endParaRPr>
            </a:p>
          </p:txBody>
        </p:sp>
        <p:sp>
          <p:nvSpPr>
            <p:cNvPr id="209944" name="Rectangle 8"/>
            <p:cNvSpPr>
              <a:spLocks noChangeArrowheads="1"/>
            </p:cNvSpPr>
            <p:nvPr/>
          </p:nvSpPr>
          <p:spPr bwMode="auto">
            <a:xfrm>
              <a:off x="5040" y="576"/>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z</a:t>
              </a:r>
              <a:r>
                <a:rPr kumimoji="1" lang="en-US" altLang="zh-CN" baseline="-25000">
                  <a:effectLst/>
                  <a:latin typeface="Arial" panose="020B0604020202090204" pitchFamily="34" charset="0"/>
                  <a:ea typeface="宋体" pitchFamily="2" charset="-122"/>
                </a:rPr>
                <a:t>3</a:t>
              </a:r>
              <a:endParaRPr kumimoji="1" lang="en-US" altLang="zh-CN">
                <a:effectLst/>
                <a:latin typeface="Arial" panose="020B0604020202090204" pitchFamily="34" charset="0"/>
                <a:ea typeface="宋体" pitchFamily="2" charset="-122"/>
              </a:endParaRPr>
            </a:p>
          </p:txBody>
        </p:sp>
        <p:sp>
          <p:nvSpPr>
            <p:cNvPr id="209945" name="Rectangle 9"/>
            <p:cNvSpPr>
              <a:spLocks noChangeArrowheads="1"/>
            </p:cNvSpPr>
            <p:nvPr/>
          </p:nvSpPr>
          <p:spPr bwMode="auto">
            <a:xfrm>
              <a:off x="5040" y="124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z</a:t>
              </a:r>
              <a:r>
                <a:rPr kumimoji="1" lang="en-US" altLang="zh-CN" baseline="-25000">
                  <a:effectLst/>
                  <a:latin typeface="Arial" panose="020B0604020202090204" pitchFamily="34" charset="0"/>
                  <a:ea typeface="宋体" pitchFamily="2" charset="-122"/>
                </a:rPr>
                <a:t>9</a:t>
              </a:r>
              <a:endParaRPr kumimoji="1" lang="en-US" altLang="zh-CN">
                <a:effectLst/>
                <a:latin typeface="Arial" panose="020B0604020202090204" pitchFamily="34" charset="0"/>
                <a:ea typeface="宋体" pitchFamily="2" charset="-122"/>
              </a:endParaRPr>
            </a:p>
          </p:txBody>
        </p:sp>
        <p:sp>
          <p:nvSpPr>
            <p:cNvPr id="209946" name="Rectangle 10"/>
            <p:cNvSpPr>
              <a:spLocks noChangeArrowheads="1"/>
            </p:cNvSpPr>
            <p:nvPr/>
          </p:nvSpPr>
          <p:spPr bwMode="auto">
            <a:xfrm>
              <a:off x="5040" y="912"/>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z</a:t>
              </a:r>
              <a:r>
                <a:rPr kumimoji="1" lang="en-US" altLang="zh-CN" baseline="-25000">
                  <a:effectLst/>
                  <a:latin typeface="Arial" panose="020B0604020202090204" pitchFamily="34" charset="0"/>
                  <a:ea typeface="宋体" pitchFamily="2" charset="-122"/>
                </a:rPr>
                <a:t>6</a:t>
              </a:r>
              <a:endParaRPr kumimoji="1" lang="en-US" altLang="zh-CN">
                <a:effectLst/>
                <a:latin typeface="Arial" panose="020B0604020202090204" pitchFamily="34" charset="0"/>
                <a:ea typeface="宋体" pitchFamily="2" charset="-122"/>
              </a:endParaRPr>
            </a:p>
          </p:txBody>
        </p:sp>
        <p:sp>
          <p:nvSpPr>
            <p:cNvPr id="209947" name="Rectangle 11"/>
            <p:cNvSpPr>
              <a:spLocks noChangeArrowheads="1"/>
            </p:cNvSpPr>
            <p:nvPr/>
          </p:nvSpPr>
          <p:spPr bwMode="auto">
            <a:xfrm>
              <a:off x="4368" y="576"/>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z</a:t>
              </a:r>
              <a:r>
                <a:rPr kumimoji="1" lang="en-US" altLang="zh-CN" baseline="-25000">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09948" name="Rectangle 12"/>
            <p:cNvSpPr>
              <a:spLocks noChangeArrowheads="1"/>
            </p:cNvSpPr>
            <p:nvPr/>
          </p:nvSpPr>
          <p:spPr bwMode="auto">
            <a:xfrm>
              <a:off x="4368" y="124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z</a:t>
              </a:r>
              <a:r>
                <a:rPr kumimoji="1" lang="en-US" altLang="zh-CN" baseline="-25000">
                  <a:effectLst/>
                  <a:latin typeface="Arial" panose="020B0604020202090204" pitchFamily="34" charset="0"/>
                  <a:ea typeface="宋体" pitchFamily="2" charset="-122"/>
                </a:rPr>
                <a:t>7</a:t>
              </a:r>
              <a:endParaRPr kumimoji="1" lang="en-US" altLang="zh-CN">
                <a:effectLst/>
                <a:latin typeface="Arial" panose="020B0604020202090204" pitchFamily="34" charset="0"/>
                <a:ea typeface="宋体" pitchFamily="2" charset="-122"/>
              </a:endParaRPr>
            </a:p>
          </p:txBody>
        </p:sp>
        <p:sp>
          <p:nvSpPr>
            <p:cNvPr id="209949" name="Rectangle 13"/>
            <p:cNvSpPr>
              <a:spLocks noChangeArrowheads="1"/>
            </p:cNvSpPr>
            <p:nvPr/>
          </p:nvSpPr>
          <p:spPr bwMode="auto">
            <a:xfrm>
              <a:off x="4368" y="912"/>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z</a:t>
              </a:r>
              <a:r>
                <a:rPr kumimoji="1" lang="en-US" altLang="zh-CN" baseline="-25000">
                  <a:effectLst/>
                  <a:latin typeface="Arial" panose="020B0604020202090204" pitchFamily="34" charset="0"/>
                  <a:ea typeface="宋体" pitchFamily="2" charset="-122"/>
                </a:rPr>
                <a:t>4</a:t>
              </a:r>
              <a:endParaRPr kumimoji="1" lang="en-US" altLang="zh-CN">
                <a:effectLst/>
                <a:latin typeface="Arial" panose="020B0604020202090204" pitchFamily="34" charset="0"/>
                <a:ea typeface="宋体" pitchFamily="2" charset="-122"/>
              </a:endParaRPr>
            </a:p>
          </p:txBody>
        </p:sp>
        <p:sp>
          <p:nvSpPr>
            <p:cNvPr id="1467406" name="Line 14"/>
            <p:cNvSpPr>
              <a:spLocks noChangeShapeType="1"/>
            </p:cNvSpPr>
            <p:nvPr/>
          </p:nvSpPr>
          <p:spPr bwMode="auto">
            <a:xfrm flipH="1">
              <a:off x="4896" y="1104"/>
              <a:ext cx="240" cy="336"/>
            </a:xfrm>
            <a:prstGeom prst="line">
              <a:avLst/>
            </a:prstGeom>
            <a:noFill/>
            <a:ln w="28575">
              <a:solidFill>
                <a:srgbClr val="FF0000"/>
              </a:solidFill>
              <a:round/>
              <a:tailEnd type="triangle" w="med" len="med"/>
            </a:ln>
            <a:effectLst/>
          </p:spPr>
          <p:txBody>
            <a:bodyPr wrap="none" anchor="ctr"/>
            <a:lstStyle/>
            <a:p>
              <a:pPr>
                <a:defRPr/>
              </a:pPr>
              <a:endParaRPr lang="zh-CN" altLang="en-US"/>
            </a:p>
          </p:txBody>
        </p:sp>
        <p:sp>
          <p:nvSpPr>
            <p:cNvPr id="1467407" name="Line 15"/>
            <p:cNvSpPr>
              <a:spLocks noChangeShapeType="1"/>
            </p:cNvSpPr>
            <p:nvPr/>
          </p:nvSpPr>
          <p:spPr bwMode="auto">
            <a:xfrm>
              <a:off x="4896" y="1152"/>
              <a:ext cx="288" cy="288"/>
            </a:xfrm>
            <a:prstGeom prst="line">
              <a:avLst/>
            </a:prstGeom>
            <a:noFill/>
            <a:ln w="28575">
              <a:solidFill>
                <a:srgbClr val="FF0000"/>
              </a:solidFill>
              <a:round/>
              <a:tailEnd type="triangle" w="med" len="med"/>
            </a:ln>
            <a:effectLst/>
          </p:spPr>
          <p:txBody>
            <a:bodyPr wrap="none" anchor="ctr"/>
            <a:lstStyle/>
            <a:p>
              <a:pPr>
                <a:defRPr/>
              </a:pPr>
              <a:endParaRPr lang="zh-CN" altLang="en-US"/>
            </a:p>
          </p:txBody>
        </p:sp>
      </p:grpSp>
      <p:grpSp>
        <p:nvGrpSpPr>
          <p:cNvPr id="209925" name="Group 16"/>
          <p:cNvGrpSpPr/>
          <p:nvPr/>
        </p:nvGrpSpPr>
        <p:grpSpPr bwMode="auto">
          <a:xfrm>
            <a:off x="4191000" y="4343400"/>
            <a:ext cx="1066800" cy="1066800"/>
            <a:chOff x="3552" y="3216"/>
            <a:chExt cx="672" cy="672"/>
          </a:xfrm>
        </p:grpSpPr>
        <p:sp>
          <p:nvSpPr>
            <p:cNvPr id="209937" name="Rectangle 17"/>
            <p:cNvSpPr>
              <a:spLocks noChangeArrowheads="1"/>
            </p:cNvSpPr>
            <p:nvPr/>
          </p:nvSpPr>
          <p:spPr bwMode="auto">
            <a:xfrm>
              <a:off x="3552" y="3552"/>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09938" name="Rectangle 18"/>
            <p:cNvSpPr>
              <a:spLocks noChangeArrowheads="1"/>
            </p:cNvSpPr>
            <p:nvPr/>
          </p:nvSpPr>
          <p:spPr bwMode="auto">
            <a:xfrm>
              <a:off x="3552" y="3216"/>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09939" name="Rectangle 19"/>
            <p:cNvSpPr>
              <a:spLocks noChangeArrowheads="1"/>
            </p:cNvSpPr>
            <p:nvPr/>
          </p:nvSpPr>
          <p:spPr bwMode="auto">
            <a:xfrm>
              <a:off x="3888" y="3552"/>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09940" name="Rectangle 20"/>
            <p:cNvSpPr>
              <a:spLocks noChangeArrowheads="1"/>
            </p:cNvSpPr>
            <p:nvPr/>
          </p:nvSpPr>
          <p:spPr bwMode="auto">
            <a:xfrm>
              <a:off x="3888" y="3216"/>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grpSp>
      <p:grpSp>
        <p:nvGrpSpPr>
          <p:cNvPr id="209926" name="Group 21"/>
          <p:cNvGrpSpPr/>
          <p:nvPr/>
        </p:nvGrpSpPr>
        <p:grpSpPr bwMode="auto">
          <a:xfrm>
            <a:off x="6477000" y="4343400"/>
            <a:ext cx="1066800" cy="1066800"/>
            <a:chOff x="4704" y="3216"/>
            <a:chExt cx="672" cy="672"/>
          </a:xfrm>
        </p:grpSpPr>
        <p:sp>
          <p:nvSpPr>
            <p:cNvPr id="209933" name="Rectangle 22"/>
            <p:cNvSpPr>
              <a:spLocks noChangeArrowheads="1"/>
            </p:cNvSpPr>
            <p:nvPr/>
          </p:nvSpPr>
          <p:spPr bwMode="auto">
            <a:xfrm>
              <a:off x="4704" y="3552"/>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09934" name="Rectangle 23"/>
            <p:cNvSpPr>
              <a:spLocks noChangeArrowheads="1"/>
            </p:cNvSpPr>
            <p:nvPr/>
          </p:nvSpPr>
          <p:spPr bwMode="auto">
            <a:xfrm>
              <a:off x="4704" y="3216"/>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09935" name="Rectangle 24"/>
            <p:cNvSpPr>
              <a:spLocks noChangeArrowheads="1"/>
            </p:cNvSpPr>
            <p:nvPr/>
          </p:nvSpPr>
          <p:spPr bwMode="auto">
            <a:xfrm>
              <a:off x="5040" y="3552"/>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09936" name="Rectangle 25"/>
            <p:cNvSpPr>
              <a:spLocks noChangeArrowheads="1"/>
            </p:cNvSpPr>
            <p:nvPr/>
          </p:nvSpPr>
          <p:spPr bwMode="auto">
            <a:xfrm>
              <a:off x="5040" y="3216"/>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grpSp>
      <p:graphicFrame>
        <p:nvGraphicFramePr>
          <p:cNvPr id="209927" name="Object 26"/>
          <p:cNvGraphicFramePr>
            <a:graphicFrameLocks noChangeAspect="1"/>
          </p:cNvGraphicFramePr>
          <p:nvPr/>
        </p:nvGraphicFramePr>
        <p:xfrm>
          <a:off x="3200400" y="1077913"/>
          <a:ext cx="2438400" cy="1257300"/>
        </p:xfrm>
        <a:graphic>
          <a:graphicData uri="http://schemas.openxmlformats.org/presentationml/2006/ole">
            <mc:AlternateContent xmlns:mc="http://schemas.openxmlformats.org/markup-compatibility/2006">
              <mc:Choice xmlns:v="urn:schemas-microsoft-com:vml" Requires="v">
                <p:oleObj spid="_x0000_s2186" name="Equation" r:id="rId1" imgW="838200" imgH="431800" progId="Equation.3">
                  <p:embed/>
                </p:oleObj>
              </mc:Choice>
              <mc:Fallback>
                <p:oleObj name="Equation" r:id="rId1" imgW="838200" imgH="431800" progId="Equation.3">
                  <p:embed/>
                  <p:pic>
                    <p:nvPicPr>
                      <p:cNvPr id="0" name="图片 218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077913"/>
                        <a:ext cx="2438400"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9928" name="Object 27"/>
          <p:cNvGraphicFramePr>
            <a:graphicFrameLocks noChangeAspect="1"/>
          </p:cNvGraphicFramePr>
          <p:nvPr/>
        </p:nvGraphicFramePr>
        <p:xfrm>
          <a:off x="2195736" y="3033712"/>
          <a:ext cx="4191000" cy="769938"/>
        </p:xfrm>
        <a:graphic>
          <a:graphicData uri="http://schemas.openxmlformats.org/presentationml/2006/ole">
            <mc:AlternateContent xmlns:mc="http://schemas.openxmlformats.org/markup-compatibility/2006">
              <mc:Choice xmlns:v="urn:schemas-microsoft-com:vml" Requires="v">
                <p:oleObj spid="_x0000_s2187" name="公式" r:id="rId3" imgW="1384300" imgH="254000" progId="Equation.3">
                  <p:embed/>
                </p:oleObj>
              </mc:Choice>
              <mc:Fallback>
                <p:oleObj name="公式" r:id="rId3" imgW="1384300" imgH="254000" progId="Equation.3">
                  <p:embed/>
                  <p:pic>
                    <p:nvPicPr>
                      <p:cNvPr id="0" name="图片 21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3033712"/>
                        <a:ext cx="419100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9929" name="Text Box 28"/>
          <p:cNvSpPr txBox="1">
            <a:spLocks noChangeArrowheads="1"/>
          </p:cNvSpPr>
          <p:nvPr/>
        </p:nvSpPr>
        <p:spPr bwMode="auto">
          <a:xfrm>
            <a:off x="4495800" y="56022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i="1">
                <a:effectLst/>
                <a:latin typeface="Arial" panose="020B0604020202090204" pitchFamily="34" charset="0"/>
                <a:ea typeface="宋体" pitchFamily="2" charset="-122"/>
              </a:rPr>
              <a:t>G</a:t>
            </a:r>
            <a:r>
              <a:rPr lang="en-US" altLang="zh-CN" i="1" baseline="-25000">
                <a:effectLst/>
                <a:latin typeface="Arial" panose="020B0604020202090204" pitchFamily="34" charset="0"/>
                <a:ea typeface="宋体" pitchFamily="2" charset="-122"/>
              </a:rPr>
              <a:t>x</a:t>
            </a:r>
            <a:endParaRPr lang="en-US" altLang="zh-CN" i="1" baseline="-25000">
              <a:effectLst/>
              <a:latin typeface="Arial" panose="020B0604020202090204" pitchFamily="34" charset="0"/>
              <a:ea typeface="宋体" pitchFamily="2" charset="-122"/>
            </a:endParaRPr>
          </a:p>
        </p:txBody>
      </p:sp>
      <p:sp>
        <p:nvSpPr>
          <p:cNvPr id="209930" name="Text Box 29"/>
          <p:cNvSpPr txBox="1">
            <a:spLocks noChangeArrowheads="1"/>
          </p:cNvSpPr>
          <p:nvPr/>
        </p:nvSpPr>
        <p:spPr bwMode="auto">
          <a:xfrm>
            <a:off x="6705600" y="55626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i="1">
                <a:effectLst/>
                <a:latin typeface="Arial" panose="020B0604020202090204" pitchFamily="34" charset="0"/>
                <a:ea typeface="宋体" pitchFamily="2" charset="-122"/>
              </a:rPr>
              <a:t>G</a:t>
            </a:r>
            <a:r>
              <a:rPr lang="en-US" altLang="zh-CN" i="1" baseline="-25000">
                <a:effectLst/>
                <a:latin typeface="Arial" panose="020B0604020202090204" pitchFamily="34" charset="0"/>
                <a:ea typeface="宋体" pitchFamily="2" charset="-122"/>
              </a:rPr>
              <a:t>y</a:t>
            </a:r>
            <a:endParaRPr lang="en-US" altLang="zh-CN" i="1" baseline="-25000">
              <a:effectLst/>
              <a:latin typeface="Arial" panose="020B0604020202090204" pitchFamily="34" charset="0"/>
              <a:ea typeface="宋体" pitchFamily="2" charset="-122"/>
            </a:endParaRPr>
          </a:p>
        </p:txBody>
      </p:sp>
      <p:sp>
        <p:nvSpPr>
          <p:cNvPr id="209931" name="矩形 1"/>
          <p:cNvSpPr>
            <a:spLocks noChangeArrowheads="1"/>
          </p:cNvSpPr>
          <p:nvPr/>
        </p:nvSpPr>
        <p:spPr bwMode="auto">
          <a:xfrm>
            <a:off x="5116513" y="6088063"/>
            <a:ext cx="18589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a:effectLst/>
                <a:latin typeface="Arial" panose="020B0604020202090204" pitchFamily="34" charset="0"/>
                <a:ea typeface="宋体" pitchFamily="2" charset="-122"/>
              </a:rPr>
              <a:t>Robert</a:t>
            </a:r>
            <a:r>
              <a:rPr lang="zh-CN" altLang="en-US" sz="1800">
                <a:effectLst/>
                <a:latin typeface="Arial" panose="020B0604020202090204" pitchFamily="34" charset="0"/>
                <a:ea typeface="宋体" pitchFamily="2" charset="-122"/>
              </a:rPr>
              <a:t>算子模板</a:t>
            </a:r>
            <a:endParaRPr lang="zh-CN" altLang="en-US" sz="1800">
              <a:effectLst/>
              <a:latin typeface="Arial" panose="020B0604020202090204" pitchFamily="34" charset="0"/>
              <a:ea typeface="宋体"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pPr eaLnBrk="1" hangingPunct="1"/>
            <a:r>
              <a:rPr lang="en-US" altLang="zh-CN"/>
              <a:t>Prewitt Operators</a:t>
            </a:r>
            <a:endParaRPr lang="en-US" altLang="zh-CN"/>
          </a:p>
        </p:txBody>
      </p:sp>
      <p:grpSp>
        <p:nvGrpSpPr>
          <p:cNvPr id="212995" name="Group 3"/>
          <p:cNvGrpSpPr/>
          <p:nvPr/>
        </p:nvGrpSpPr>
        <p:grpSpPr bwMode="auto">
          <a:xfrm>
            <a:off x="838200" y="3810000"/>
            <a:ext cx="1600200" cy="1600200"/>
            <a:chOff x="4320" y="2928"/>
            <a:chExt cx="1008" cy="1008"/>
          </a:xfrm>
        </p:grpSpPr>
        <p:sp>
          <p:nvSpPr>
            <p:cNvPr id="213021" name="Rectangle 4"/>
            <p:cNvSpPr>
              <a:spLocks noChangeArrowheads="1"/>
            </p:cNvSpPr>
            <p:nvPr/>
          </p:nvSpPr>
          <p:spPr bwMode="auto">
            <a:xfrm>
              <a:off x="4656" y="292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z</a:t>
              </a:r>
              <a:r>
                <a:rPr kumimoji="1" lang="en-US" altLang="zh-CN" baseline="-25000">
                  <a:effectLst/>
                  <a:latin typeface="Arial" panose="020B0604020202090204" pitchFamily="34" charset="0"/>
                  <a:ea typeface="宋体" pitchFamily="2" charset="-122"/>
                </a:rPr>
                <a:t>2</a:t>
              </a:r>
              <a:endParaRPr kumimoji="1" lang="en-US" altLang="zh-CN">
                <a:effectLst/>
                <a:latin typeface="Arial" panose="020B0604020202090204" pitchFamily="34" charset="0"/>
                <a:ea typeface="宋体" pitchFamily="2" charset="-122"/>
              </a:endParaRPr>
            </a:p>
          </p:txBody>
        </p:sp>
        <p:sp>
          <p:nvSpPr>
            <p:cNvPr id="213022" name="Rectangle 5"/>
            <p:cNvSpPr>
              <a:spLocks noChangeArrowheads="1"/>
            </p:cNvSpPr>
            <p:nvPr/>
          </p:nvSpPr>
          <p:spPr bwMode="auto">
            <a:xfrm>
              <a:off x="4656" y="360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z</a:t>
              </a:r>
              <a:r>
                <a:rPr kumimoji="1" lang="en-US" altLang="zh-CN" baseline="-25000">
                  <a:effectLst/>
                  <a:latin typeface="Arial" panose="020B0604020202090204" pitchFamily="34" charset="0"/>
                  <a:ea typeface="宋体" pitchFamily="2" charset="-122"/>
                </a:rPr>
                <a:t>8</a:t>
              </a:r>
              <a:endParaRPr kumimoji="1" lang="en-US" altLang="zh-CN">
                <a:effectLst/>
                <a:latin typeface="Arial" panose="020B0604020202090204" pitchFamily="34" charset="0"/>
                <a:ea typeface="宋体" pitchFamily="2" charset="-122"/>
              </a:endParaRPr>
            </a:p>
          </p:txBody>
        </p:sp>
        <p:sp>
          <p:nvSpPr>
            <p:cNvPr id="213023" name="Rectangle 6"/>
            <p:cNvSpPr>
              <a:spLocks noChangeArrowheads="1"/>
            </p:cNvSpPr>
            <p:nvPr/>
          </p:nvSpPr>
          <p:spPr bwMode="auto">
            <a:xfrm>
              <a:off x="4656" y="3264"/>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z</a:t>
              </a:r>
              <a:r>
                <a:rPr kumimoji="1" lang="en-US" altLang="zh-CN" baseline="-25000">
                  <a:effectLst/>
                  <a:latin typeface="Arial" panose="020B0604020202090204" pitchFamily="34" charset="0"/>
                  <a:ea typeface="宋体" pitchFamily="2" charset="-122"/>
                </a:rPr>
                <a:t>5</a:t>
              </a:r>
              <a:endParaRPr kumimoji="1" lang="en-US" altLang="zh-CN">
                <a:effectLst/>
                <a:latin typeface="Arial" panose="020B0604020202090204" pitchFamily="34" charset="0"/>
                <a:ea typeface="宋体" pitchFamily="2" charset="-122"/>
              </a:endParaRPr>
            </a:p>
          </p:txBody>
        </p:sp>
        <p:sp>
          <p:nvSpPr>
            <p:cNvPr id="213024" name="Rectangle 7"/>
            <p:cNvSpPr>
              <a:spLocks noChangeArrowheads="1"/>
            </p:cNvSpPr>
            <p:nvPr/>
          </p:nvSpPr>
          <p:spPr bwMode="auto">
            <a:xfrm>
              <a:off x="4992" y="292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z</a:t>
              </a:r>
              <a:r>
                <a:rPr kumimoji="1" lang="en-US" altLang="zh-CN" baseline="-25000">
                  <a:effectLst/>
                  <a:latin typeface="Arial" panose="020B0604020202090204" pitchFamily="34" charset="0"/>
                  <a:ea typeface="宋体" pitchFamily="2" charset="-122"/>
                </a:rPr>
                <a:t>3</a:t>
              </a:r>
              <a:endParaRPr kumimoji="1" lang="en-US" altLang="zh-CN">
                <a:effectLst/>
                <a:latin typeface="Arial" panose="020B0604020202090204" pitchFamily="34" charset="0"/>
                <a:ea typeface="宋体" pitchFamily="2" charset="-122"/>
              </a:endParaRPr>
            </a:p>
          </p:txBody>
        </p:sp>
        <p:sp>
          <p:nvSpPr>
            <p:cNvPr id="213025" name="Rectangle 8"/>
            <p:cNvSpPr>
              <a:spLocks noChangeArrowheads="1"/>
            </p:cNvSpPr>
            <p:nvPr/>
          </p:nvSpPr>
          <p:spPr bwMode="auto">
            <a:xfrm>
              <a:off x="4992" y="360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z</a:t>
              </a:r>
              <a:r>
                <a:rPr kumimoji="1" lang="en-US" altLang="zh-CN" baseline="-25000">
                  <a:effectLst/>
                  <a:latin typeface="Arial" panose="020B0604020202090204" pitchFamily="34" charset="0"/>
                  <a:ea typeface="宋体" pitchFamily="2" charset="-122"/>
                </a:rPr>
                <a:t>9</a:t>
              </a:r>
              <a:endParaRPr kumimoji="1" lang="en-US" altLang="zh-CN">
                <a:effectLst/>
                <a:latin typeface="Arial" panose="020B0604020202090204" pitchFamily="34" charset="0"/>
                <a:ea typeface="宋体" pitchFamily="2" charset="-122"/>
              </a:endParaRPr>
            </a:p>
          </p:txBody>
        </p:sp>
        <p:sp>
          <p:nvSpPr>
            <p:cNvPr id="213026" name="Rectangle 9"/>
            <p:cNvSpPr>
              <a:spLocks noChangeArrowheads="1"/>
            </p:cNvSpPr>
            <p:nvPr/>
          </p:nvSpPr>
          <p:spPr bwMode="auto">
            <a:xfrm>
              <a:off x="4992" y="3264"/>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z</a:t>
              </a:r>
              <a:r>
                <a:rPr kumimoji="1" lang="en-US" altLang="zh-CN" baseline="-25000">
                  <a:effectLst/>
                  <a:latin typeface="Arial" panose="020B0604020202090204" pitchFamily="34" charset="0"/>
                  <a:ea typeface="宋体" pitchFamily="2" charset="-122"/>
                </a:rPr>
                <a:t>6</a:t>
              </a:r>
              <a:endParaRPr kumimoji="1" lang="en-US" altLang="zh-CN">
                <a:effectLst/>
                <a:latin typeface="Arial" panose="020B0604020202090204" pitchFamily="34" charset="0"/>
                <a:ea typeface="宋体" pitchFamily="2" charset="-122"/>
              </a:endParaRPr>
            </a:p>
          </p:txBody>
        </p:sp>
        <p:sp>
          <p:nvSpPr>
            <p:cNvPr id="213027" name="Rectangle 10"/>
            <p:cNvSpPr>
              <a:spLocks noChangeArrowheads="1"/>
            </p:cNvSpPr>
            <p:nvPr/>
          </p:nvSpPr>
          <p:spPr bwMode="auto">
            <a:xfrm>
              <a:off x="4320" y="292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z</a:t>
              </a:r>
              <a:r>
                <a:rPr kumimoji="1" lang="en-US" altLang="zh-CN" baseline="-25000">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13028" name="Rectangle 11"/>
            <p:cNvSpPr>
              <a:spLocks noChangeArrowheads="1"/>
            </p:cNvSpPr>
            <p:nvPr/>
          </p:nvSpPr>
          <p:spPr bwMode="auto">
            <a:xfrm>
              <a:off x="4320" y="360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z</a:t>
              </a:r>
              <a:r>
                <a:rPr kumimoji="1" lang="en-US" altLang="zh-CN" baseline="-25000">
                  <a:effectLst/>
                  <a:latin typeface="Arial" panose="020B0604020202090204" pitchFamily="34" charset="0"/>
                  <a:ea typeface="宋体" pitchFamily="2" charset="-122"/>
                </a:rPr>
                <a:t>7</a:t>
              </a:r>
              <a:endParaRPr kumimoji="1" lang="en-US" altLang="zh-CN">
                <a:effectLst/>
                <a:latin typeface="Arial" panose="020B0604020202090204" pitchFamily="34" charset="0"/>
                <a:ea typeface="宋体" pitchFamily="2" charset="-122"/>
              </a:endParaRPr>
            </a:p>
          </p:txBody>
        </p:sp>
        <p:sp>
          <p:nvSpPr>
            <p:cNvPr id="213029" name="Rectangle 12"/>
            <p:cNvSpPr>
              <a:spLocks noChangeArrowheads="1"/>
            </p:cNvSpPr>
            <p:nvPr/>
          </p:nvSpPr>
          <p:spPr bwMode="auto">
            <a:xfrm>
              <a:off x="4320" y="3264"/>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z</a:t>
              </a:r>
              <a:r>
                <a:rPr kumimoji="1" lang="en-US" altLang="zh-CN" baseline="-25000">
                  <a:effectLst/>
                  <a:latin typeface="Arial" panose="020B0604020202090204" pitchFamily="34" charset="0"/>
                  <a:ea typeface="宋体" pitchFamily="2" charset="-122"/>
                </a:rPr>
                <a:t>4</a:t>
              </a:r>
              <a:endParaRPr kumimoji="1" lang="en-US" altLang="zh-CN">
                <a:effectLst/>
                <a:latin typeface="Arial" panose="020B0604020202090204" pitchFamily="34" charset="0"/>
                <a:ea typeface="宋体" pitchFamily="2" charset="-122"/>
              </a:endParaRPr>
            </a:p>
          </p:txBody>
        </p:sp>
      </p:grpSp>
      <p:grpSp>
        <p:nvGrpSpPr>
          <p:cNvPr id="212996" name="Group 13"/>
          <p:cNvGrpSpPr/>
          <p:nvPr/>
        </p:nvGrpSpPr>
        <p:grpSpPr bwMode="auto">
          <a:xfrm>
            <a:off x="4114800" y="3810000"/>
            <a:ext cx="1600200" cy="1600200"/>
            <a:chOff x="1056" y="2928"/>
            <a:chExt cx="1008" cy="1008"/>
          </a:xfrm>
        </p:grpSpPr>
        <p:sp>
          <p:nvSpPr>
            <p:cNvPr id="213012" name="Rectangle 14"/>
            <p:cNvSpPr>
              <a:spLocks noChangeArrowheads="1"/>
            </p:cNvSpPr>
            <p:nvPr/>
          </p:nvSpPr>
          <p:spPr bwMode="auto">
            <a:xfrm>
              <a:off x="1392"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13013" name="Rectangle 15"/>
            <p:cNvSpPr>
              <a:spLocks noChangeArrowheads="1"/>
            </p:cNvSpPr>
            <p:nvPr/>
          </p:nvSpPr>
          <p:spPr bwMode="auto">
            <a:xfrm>
              <a:off x="1392"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13014" name="Rectangle 16"/>
            <p:cNvSpPr>
              <a:spLocks noChangeArrowheads="1"/>
            </p:cNvSpPr>
            <p:nvPr/>
          </p:nvSpPr>
          <p:spPr bwMode="auto">
            <a:xfrm>
              <a:off x="1392"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13015" name="Rectangle 17"/>
            <p:cNvSpPr>
              <a:spLocks noChangeArrowheads="1"/>
            </p:cNvSpPr>
            <p:nvPr/>
          </p:nvSpPr>
          <p:spPr bwMode="auto">
            <a:xfrm>
              <a:off x="1728"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13016" name="Rectangle 18"/>
            <p:cNvSpPr>
              <a:spLocks noChangeArrowheads="1"/>
            </p:cNvSpPr>
            <p:nvPr/>
          </p:nvSpPr>
          <p:spPr bwMode="auto">
            <a:xfrm>
              <a:off x="1728"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13017" name="Rectangle 19"/>
            <p:cNvSpPr>
              <a:spLocks noChangeArrowheads="1"/>
            </p:cNvSpPr>
            <p:nvPr/>
          </p:nvSpPr>
          <p:spPr bwMode="auto">
            <a:xfrm>
              <a:off x="1728"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13018" name="Rectangle 20"/>
            <p:cNvSpPr>
              <a:spLocks noChangeArrowheads="1"/>
            </p:cNvSpPr>
            <p:nvPr/>
          </p:nvSpPr>
          <p:spPr bwMode="auto">
            <a:xfrm>
              <a:off x="1056"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13019" name="Rectangle 21"/>
            <p:cNvSpPr>
              <a:spLocks noChangeArrowheads="1"/>
            </p:cNvSpPr>
            <p:nvPr/>
          </p:nvSpPr>
          <p:spPr bwMode="auto">
            <a:xfrm>
              <a:off x="1056"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13020" name="Rectangle 22"/>
            <p:cNvSpPr>
              <a:spLocks noChangeArrowheads="1"/>
            </p:cNvSpPr>
            <p:nvPr/>
          </p:nvSpPr>
          <p:spPr bwMode="auto">
            <a:xfrm>
              <a:off x="1056"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grpSp>
      <p:grpSp>
        <p:nvGrpSpPr>
          <p:cNvPr id="212997" name="Group 23"/>
          <p:cNvGrpSpPr/>
          <p:nvPr/>
        </p:nvGrpSpPr>
        <p:grpSpPr bwMode="auto">
          <a:xfrm>
            <a:off x="6477000" y="3810000"/>
            <a:ext cx="1600200" cy="1600200"/>
            <a:chOff x="2448" y="2928"/>
            <a:chExt cx="1008" cy="1008"/>
          </a:xfrm>
        </p:grpSpPr>
        <p:sp>
          <p:nvSpPr>
            <p:cNvPr id="213003" name="Rectangle 24"/>
            <p:cNvSpPr>
              <a:spLocks noChangeArrowheads="1"/>
            </p:cNvSpPr>
            <p:nvPr/>
          </p:nvSpPr>
          <p:spPr bwMode="auto">
            <a:xfrm>
              <a:off x="2784"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0</a:t>
              </a:r>
              <a:endParaRPr kumimoji="1" lang="en-US" altLang="zh-CN">
                <a:solidFill>
                  <a:srgbClr val="FFFF00"/>
                </a:solidFill>
                <a:effectLst/>
                <a:latin typeface="Arial" panose="020B0604020202090204" pitchFamily="34" charset="0"/>
                <a:ea typeface="宋体" pitchFamily="2" charset="-122"/>
              </a:endParaRPr>
            </a:p>
          </p:txBody>
        </p:sp>
        <p:sp>
          <p:nvSpPr>
            <p:cNvPr id="213004" name="Rectangle 25"/>
            <p:cNvSpPr>
              <a:spLocks noChangeArrowheads="1"/>
            </p:cNvSpPr>
            <p:nvPr/>
          </p:nvSpPr>
          <p:spPr bwMode="auto">
            <a:xfrm>
              <a:off x="2784"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0</a:t>
              </a:r>
              <a:endParaRPr kumimoji="1" lang="en-US" altLang="zh-CN">
                <a:solidFill>
                  <a:srgbClr val="FFFF00"/>
                </a:solidFill>
                <a:effectLst/>
                <a:latin typeface="Arial" panose="020B0604020202090204" pitchFamily="34" charset="0"/>
                <a:ea typeface="宋体" pitchFamily="2" charset="-122"/>
              </a:endParaRPr>
            </a:p>
          </p:txBody>
        </p:sp>
        <p:sp>
          <p:nvSpPr>
            <p:cNvPr id="213005" name="Rectangle 26"/>
            <p:cNvSpPr>
              <a:spLocks noChangeArrowheads="1"/>
            </p:cNvSpPr>
            <p:nvPr/>
          </p:nvSpPr>
          <p:spPr bwMode="auto">
            <a:xfrm>
              <a:off x="2784"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0</a:t>
              </a:r>
              <a:endParaRPr kumimoji="1" lang="en-US" altLang="zh-CN">
                <a:solidFill>
                  <a:srgbClr val="FFFF00"/>
                </a:solidFill>
                <a:effectLst/>
                <a:latin typeface="Arial" panose="020B0604020202090204" pitchFamily="34" charset="0"/>
                <a:ea typeface="宋体" pitchFamily="2" charset="-122"/>
              </a:endParaRPr>
            </a:p>
          </p:txBody>
        </p:sp>
        <p:sp>
          <p:nvSpPr>
            <p:cNvPr id="213006" name="Rectangle 27"/>
            <p:cNvSpPr>
              <a:spLocks noChangeArrowheads="1"/>
            </p:cNvSpPr>
            <p:nvPr/>
          </p:nvSpPr>
          <p:spPr bwMode="auto">
            <a:xfrm>
              <a:off x="2448"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solidFill>
                  <a:srgbClr val="FFFF00"/>
                </a:solidFill>
                <a:effectLst/>
                <a:latin typeface="Arial" panose="020B0604020202090204" pitchFamily="34" charset="0"/>
                <a:ea typeface="宋体" pitchFamily="2" charset="-122"/>
              </a:endParaRPr>
            </a:p>
          </p:txBody>
        </p:sp>
        <p:sp>
          <p:nvSpPr>
            <p:cNvPr id="213007" name="Rectangle 28"/>
            <p:cNvSpPr>
              <a:spLocks noChangeArrowheads="1"/>
            </p:cNvSpPr>
            <p:nvPr/>
          </p:nvSpPr>
          <p:spPr bwMode="auto">
            <a:xfrm>
              <a:off x="2448"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solidFill>
                  <a:srgbClr val="FFFF00"/>
                </a:solidFill>
                <a:effectLst/>
                <a:latin typeface="Arial" panose="020B0604020202090204" pitchFamily="34" charset="0"/>
                <a:ea typeface="宋体" pitchFamily="2" charset="-122"/>
              </a:endParaRPr>
            </a:p>
          </p:txBody>
        </p:sp>
        <p:sp>
          <p:nvSpPr>
            <p:cNvPr id="213008" name="Rectangle 29"/>
            <p:cNvSpPr>
              <a:spLocks noChangeArrowheads="1"/>
            </p:cNvSpPr>
            <p:nvPr/>
          </p:nvSpPr>
          <p:spPr bwMode="auto">
            <a:xfrm>
              <a:off x="2448"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solidFill>
                  <a:srgbClr val="FFFF00"/>
                </a:solidFill>
                <a:effectLst/>
                <a:latin typeface="Arial" panose="020B0604020202090204" pitchFamily="34" charset="0"/>
                <a:ea typeface="宋体" pitchFamily="2" charset="-122"/>
              </a:endParaRPr>
            </a:p>
          </p:txBody>
        </p:sp>
        <p:sp>
          <p:nvSpPr>
            <p:cNvPr id="213009" name="Rectangle 30"/>
            <p:cNvSpPr>
              <a:spLocks noChangeArrowheads="1"/>
            </p:cNvSpPr>
            <p:nvPr/>
          </p:nvSpPr>
          <p:spPr bwMode="auto">
            <a:xfrm>
              <a:off x="3120"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solidFill>
                  <a:srgbClr val="FFFF00"/>
                </a:solidFill>
                <a:effectLst/>
                <a:latin typeface="Arial" panose="020B0604020202090204" pitchFamily="34" charset="0"/>
                <a:ea typeface="宋体" pitchFamily="2" charset="-122"/>
              </a:endParaRPr>
            </a:p>
          </p:txBody>
        </p:sp>
        <p:sp>
          <p:nvSpPr>
            <p:cNvPr id="213010" name="Rectangle 31"/>
            <p:cNvSpPr>
              <a:spLocks noChangeArrowheads="1"/>
            </p:cNvSpPr>
            <p:nvPr/>
          </p:nvSpPr>
          <p:spPr bwMode="auto">
            <a:xfrm>
              <a:off x="3120"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solidFill>
                  <a:srgbClr val="FFFF00"/>
                </a:solidFill>
                <a:effectLst/>
                <a:latin typeface="Arial" panose="020B0604020202090204" pitchFamily="34" charset="0"/>
                <a:ea typeface="宋体" pitchFamily="2" charset="-122"/>
              </a:endParaRPr>
            </a:p>
          </p:txBody>
        </p:sp>
        <p:sp>
          <p:nvSpPr>
            <p:cNvPr id="213011" name="Rectangle 32"/>
            <p:cNvSpPr>
              <a:spLocks noChangeArrowheads="1"/>
            </p:cNvSpPr>
            <p:nvPr/>
          </p:nvSpPr>
          <p:spPr bwMode="auto">
            <a:xfrm>
              <a:off x="3120"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solidFill>
                  <a:srgbClr val="FFFF00"/>
                </a:solidFill>
                <a:effectLst/>
                <a:latin typeface="Arial" panose="020B0604020202090204" pitchFamily="34" charset="0"/>
                <a:ea typeface="宋体" pitchFamily="2" charset="-122"/>
              </a:endParaRPr>
            </a:p>
          </p:txBody>
        </p:sp>
      </p:grpSp>
      <p:sp>
        <p:nvSpPr>
          <p:cNvPr id="212998" name="Rectangle 33"/>
          <p:cNvSpPr>
            <a:spLocks noChangeArrowheads="1"/>
          </p:cNvSpPr>
          <p:nvPr/>
        </p:nvSpPr>
        <p:spPr bwMode="auto">
          <a:xfrm>
            <a:off x="457200" y="1219200"/>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marL="0" indent="0" eaLnBrk="1" hangingPunct="1">
              <a:buNone/>
            </a:pPr>
            <a:r>
              <a:rPr lang="en-US" altLang="zh-CN" dirty="0">
                <a:effectLst/>
              </a:rPr>
              <a:t>Approximation (Prewitt Cross-Gradient Operators): </a:t>
            </a:r>
            <a:endParaRPr lang="en-US" altLang="zh-CN" dirty="0">
              <a:effectLst/>
            </a:endParaRPr>
          </a:p>
        </p:txBody>
      </p:sp>
      <p:graphicFrame>
        <p:nvGraphicFramePr>
          <p:cNvPr id="212999" name="Object 34"/>
          <p:cNvGraphicFramePr>
            <a:graphicFrameLocks noChangeAspect="1"/>
          </p:cNvGraphicFramePr>
          <p:nvPr/>
        </p:nvGraphicFramePr>
        <p:xfrm>
          <a:off x="1377950" y="1981200"/>
          <a:ext cx="6464300" cy="1409700"/>
        </p:xfrm>
        <a:graphic>
          <a:graphicData uri="http://schemas.openxmlformats.org/presentationml/2006/ole">
            <mc:AlternateContent xmlns:mc="http://schemas.openxmlformats.org/markup-compatibility/2006">
              <mc:Choice xmlns:v="urn:schemas-microsoft-com:vml" Requires="v">
                <p:oleObj spid="_x0000_s3141" name="Equation" r:id="rId1" imgW="2095500" imgH="457200" progId="Equation.DSMT4">
                  <p:embed/>
                </p:oleObj>
              </mc:Choice>
              <mc:Fallback>
                <p:oleObj name="Equation" r:id="rId1" imgW="2095500" imgH="457200" progId="Equation.DSMT4">
                  <p:embed/>
                  <p:pic>
                    <p:nvPicPr>
                      <p:cNvPr id="0" name="图片 31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7950" y="1981200"/>
                        <a:ext cx="6464300" cy="1409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3000" name="Text Box 35"/>
          <p:cNvSpPr txBox="1">
            <a:spLocks noChangeArrowheads="1"/>
          </p:cNvSpPr>
          <p:nvPr/>
        </p:nvSpPr>
        <p:spPr bwMode="auto">
          <a:xfrm>
            <a:off x="4648200" y="56022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i="1">
                <a:effectLst/>
                <a:latin typeface="Arial" panose="020B0604020202090204" pitchFamily="34" charset="0"/>
                <a:ea typeface="宋体" pitchFamily="2" charset="-122"/>
              </a:rPr>
              <a:t>G</a:t>
            </a:r>
            <a:r>
              <a:rPr lang="en-US" altLang="zh-CN" i="1" baseline="-25000">
                <a:effectLst/>
                <a:latin typeface="Arial" panose="020B0604020202090204" pitchFamily="34" charset="0"/>
                <a:ea typeface="宋体" pitchFamily="2" charset="-122"/>
              </a:rPr>
              <a:t>x</a:t>
            </a:r>
            <a:endParaRPr lang="en-US" altLang="zh-CN" i="1" baseline="-25000">
              <a:effectLst/>
              <a:latin typeface="Arial" panose="020B0604020202090204" pitchFamily="34" charset="0"/>
              <a:ea typeface="宋体" pitchFamily="2" charset="-122"/>
            </a:endParaRPr>
          </a:p>
        </p:txBody>
      </p:sp>
      <p:sp>
        <p:nvSpPr>
          <p:cNvPr id="213001" name="Text Box 36"/>
          <p:cNvSpPr txBox="1">
            <a:spLocks noChangeArrowheads="1"/>
          </p:cNvSpPr>
          <p:nvPr/>
        </p:nvSpPr>
        <p:spPr bwMode="auto">
          <a:xfrm>
            <a:off x="7010400" y="55626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i="1">
                <a:effectLst/>
                <a:latin typeface="Arial" panose="020B0604020202090204" pitchFamily="34" charset="0"/>
                <a:ea typeface="宋体" pitchFamily="2" charset="-122"/>
              </a:rPr>
              <a:t>G</a:t>
            </a:r>
            <a:r>
              <a:rPr lang="en-US" altLang="zh-CN" i="1" baseline="-25000">
                <a:effectLst/>
                <a:latin typeface="Arial" panose="020B0604020202090204" pitchFamily="34" charset="0"/>
                <a:ea typeface="宋体" pitchFamily="2" charset="-122"/>
              </a:rPr>
              <a:t>y</a:t>
            </a:r>
            <a:endParaRPr lang="en-US" altLang="zh-CN" i="1" baseline="-25000">
              <a:effectLst/>
              <a:latin typeface="Arial" panose="020B0604020202090204" pitchFamily="34" charset="0"/>
              <a:ea typeface="宋体" pitchFamily="2" charset="-122"/>
            </a:endParaRPr>
          </a:p>
        </p:txBody>
      </p:sp>
      <p:sp>
        <p:nvSpPr>
          <p:cNvPr id="213002" name="矩形 1"/>
          <p:cNvSpPr>
            <a:spLocks noChangeArrowheads="1"/>
          </p:cNvSpPr>
          <p:nvPr/>
        </p:nvSpPr>
        <p:spPr bwMode="auto">
          <a:xfrm>
            <a:off x="5102225" y="6132513"/>
            <a:ext cx="20685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2000">
                <a:effectLst/>
                <a:latin typeface="Arial" panose="020B0604020202090204" pitchFamily="34" charset="0"/>
                <a:ea typeface="宋体" pitchFamily="2" charset="-122"/>
              </a:rPr>
              <a:t>Prewitt</a:t>
            </a:r>
            <a:r>
              <a:rPr lang="zh-CN" altLang="en-US" sz="2000">
                <a:effectLst/>
                <a:latin typeface="Arial" panose="020B0604020202090204" pitchFamily="34" charset="0"/>
                <a:ea typeface="宋体" pitchFamily="2" charset="-122"/>
              </a:rPr>
              <a:t>算子模板</a:t>
            </a:r>
            <a:endParaRPr lang="zh-CN" altLang="en-US" sz="2000">
              <a:effectLst/>
              <a:latin typeface="Arial" panose="020B0604020202090204" pitchFamily="34" charset="0"/>
              <a:ea typeface="宋体"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pPr eaLnBrk="1" hangingPunct="1"/>
            <a:r>
              <a:rPr lang="en-US" altLang="zh-CN"/>
              <a:t>Sobel Operators</a:t>
            </a:r>
            <a:endParaRPr lang="en-US" altLang="zh-CN"/>
          </a:p>
        </p:txBody>
      </p:sp>
      <p:sp>
        <p:nvSpPr>
          <p:cNvPr id="217091" name="Rectangle 3"/>
          <p:cNvSpPr>
            <a:spLocks noGrp="1" noChangeArrowheads="1"/>
          </p:cNvSpPr>
          <p:nvPr>
            <p:ph type="body" idx="1"/>
          </p:nvPr>
        </p:nvSpPr>
        <p:spPr>
          <a:xfrm>
            <a:off x="354013" y="1504950"/>
            <a:ext cx="8448675" cy="633413"/>
          </a:xfrm>
        </p:spPr>
        <p:txBody>
          <a:bodyPr/>
          <a:lstStyle/>
          <a:p>
            <a:pPr eaLnBrk="1" hangingPunct="1"/>
            <a:r>
              <a:rPr lang="en-US" altLang="zh-CN"/>
              <a:t>Approximation (Sobel Cross-Gradient Operators): </a:t>
            </a:r>
            <a:endParaRPr lang="en-US" altLang="zh-CN"/>
          </a:p>
        </p:txBody>
      </p:sp>
      <p:grpSp>
        <p:nvGrpSpPr>
          <p:cNvPr id="217092" name="Group 4"/>
          <p:cNvGrpSpPr/>
          <p:nvPr/>
        </p:nvGrpSpPr>
        <p:grpSpPr bwMode="auto">
          <a:xfrm>
            <a:off x="838200" y="3810000"/>
            <a:ext cx="1600200" cy="1600200"/>
            <a:chOff x="4368" y="2928"/>
            <a:chExt cx="1008" cy="1008"/>
          </a:xfrm>
        </p:grpSpPr>
        <p:sp>
          <p:nvSpPr>
            <p:cNvPr id="217118" name="Rectangle 5"/>
            <p:cNvSpPr>
              <a:spLocks noChangeArrowheads="1"/>
            </p:cNvSpPr>
            <p:nvPr/>
          </p:nvSpPr>
          <p:spPr bwMode="auto">
            <a:xfrm>
              <a:off x="4704" y="292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z</a:t>
              </a:r>
              <a:r>
                <a:rPr kumimoji="1" lang="en-US" altLang="zh-CN" baseline="-25000">
                  <a:effectLst/>
                  <a:latin typeface="Arial" panose="020B0604020202090204" pitchFamily="34" charset="0"/>
                  <a:ea typeface="宋体" pitchFamily="2" charset="-122"/>
                </a:rPr>
                <a:t>2</a:t>
              </a:r>
              <a:endParaRPr kumimoji="1" lang="en-US" altLang="zh-CN">
                <a:effectLst/>
                <a:latin typeface="Arial" panose="020B0604020202090204" pitchFamily="34" charset="0"/>
                <a:ea typeface="宋体" pitchFamily="2" charset="-122"/>
              </a:endParaRPr>
            </a:p>
          </p:txBody>
        </p:sp>
        <p:sp>
          <p:nvSpPr>
            <p:cNvPr id="217119" name="Rectangle 6"/>
            <p:cNvSpPr>
              <a:spLocks noChangeArrowheads="1"/>
            </p:cNvSpPr>
            <p:nvPr/>
          </p:nvSpPr>
          <p:spPr bwMode="auto">
            <a:xfrm>
              <a:off x="4704" y="360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z</a:t>
              </a:r>
              <a:r>
                <a:rPr kumimoji="1" lang="en-US" altLang="zh-CN" baseline="-25000">
                  <a:effectLst/>
                  <a:latin typeface="Arial" panose="020B0604020202090204" pitchFamily="34" charset="0"/>
                  <a:ea typeface="宋体" pitchFamily="2" charset="-122"/>
                </a:rPr>
                <a:t>8</a:t>
              </a:r>
              <a:endParaRPr kumimoji="1" lang="en-US" altLang="zh-CN">
                <a:effectLst/>
                <a:latin typeface="Arial" panose="020B0604020202090204" pitchFamily="34" charset="0"/>
                <a:ea typeface="宋体" pitchFamily="2" charset="-122"/>
              </a:endParaRPr>
            </a:p>
          </p:txBody>
        </p:sp>
        <p:sp>
          <p:nvSpPr>
            <p:cNvPr id="217120" name="Rectangle 7"/>
            <p:cNvSpPr>
              <a:spLocks noChangeArrowheads="1"/>
            </p:cNvSpPr>
            <p:nvPr/>
          </p:nvSpPr>
          <p:spPr bwMode="auto">
            <a:xfrm>
              <a:off x="4704" y="3264"/>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z</a:t>
              </a:r>
              <a:r>
                <a:rPr kumimoji="1" lang="en-US" altLang="zh-CN" baseline="-25000">
                  <a:effectLst/>
                  <a:latin typeface="Arial" panose="020B0604020202090204" pitchFamily="34" charset="0"/>
                  <a:ea typeface="宋体" pitchFamily="2" charset="-122"/>
                </a:rPr>
                <a:t>5</a:t>
              </a:r>
              <a:endParaRPr kumimoji="1" lang="en-US" altLang="zh-CN">
                <a:effectLst/>
                <a:latin typeface="Arial" panose="020B0604020202090204" pitchFamily="34" charset="0"/>
                <a:ea typeface="宋体" pitchFamily="2" charset="-122"/>
              </a:endParaRPr>
            </a:p>
          </p:txBody>
        </p:sp>
        <p:sp>
          <p:nvSpPr>
            <p:cNvPr id="217121" name="Rectangle 8"/>
            <p:cNvSpPr>
              <a:spLocks noChangeArrowheads="1"/>
            </p:cNvSpPr>
            <p:nvPr/>
          </p:nvSpPr>
          <p:spPr bwMode="auto">
            <a:xfrm>
              <a:off x="5040" y="292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z</a:t>
              </a:r>
              <a:r>
                <a:rPr kumimoji="1" lang="en-US" altLang="zh-CN" baseline="-25000">
                  <a:effectLst/>
                  <a:latin typeface="Arial" panose="020B0604020202090204" pitchFamily="34" charset="0"/>
                  <a:ea typeface="宋体" pitchFamily="2" charset="-122"/>
                </a:rPr>
                <a:t>3</a:t>
              </a:r>
              <a:endParaRPr kumimoji="1" lang="en-US" altLang="zh-CN">
                <a:effectLst/>
                <a:latin typeface="Arial" panose="020B0604020202090204" pitchFamily="34" charset="0"/>
                <a:ea typeface="宋体" pitchFamily="2" charset="-122"/>
              </a:endParaRPr>
            </a:p>
          </p:txBody>
        </p:sp>
        <p:sp>
          <p:nvSpPr>
            <p:cNvPr id="217122" name="Rectangle 9"/>
            <p:cNvSpPr>
              <a:spLocks noChangeArrowheads="1"/>
            </p:cNvSpPr>
            <p:nvPr/>
          </p:nvSpPr>
          <p:spPr bwMode="auto">
            <a:xfrm>
              <a:off x="5040" y="360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z</a:t>
              </a:r>
              <a:r>
                <a:rPr kumimoji="1" lang="en-US" altLang="zh-CN" baseline="-25000">
                  <a:effectLst/>
                  <a:latin typeface="Arial" panose="020B0604020202090204" pitchFamily="34" charset="0"/>
                  <a:ea typeface="宋体" pitchFamily="2" charset="-122"/>
                </a:rPr>
                <a:t>9</a:t>
              </a:r>
              <a:endParaRPr kumimoji="1" lang="en-US" altLang="zh-CN">
                <a:effectLst/>
                <a:latin typeface="Arial" panose="020B0604020202090204" pitchFamily="34" charset="0"/>
                <a:ea typeface="宋体" pitchFamily="2" charset="-122"/>
              </a:endParaRPr>
            </a:p>
          </p:txBody>
        </p:sp>
        <p:sp>
          <p:nvSpPr>
            <p:cNvPr id="217123" name="Rectangle 10"/>
            <p:cNvSpPr>
              <a:spLocks noChangeArrowheads="1"/>
            </p:cNvSpPr>
            <p:nvPr/>
          </p:nvSpPr>
          <p:spPr bwMode="auto">
            <a:xfrm>
              <a:off x="5040" y="3264"/>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z</a:t>
              </a:r>
              <a:r>
                <a:rPr kumimoji="1" lang="en-US" altLang="zh-CN" baseline="-25000">
                  <a:effectLst/>
                  <a:latin typeface="Arial" panose="020B0604020202090204" pitchFamily="34" charset="0"/>
                  <a:ea typeface="宋体" pitchFamily="2" charset="-122"/>
                </a:rPr>
                <a:t>6</a:t>
              </a:r>
              <a:endParaRPr kumimoji="1" lang="en-US" altLang="zh-CN">
                <a:effectLst/>
                <a:latin typeface="Arial" panose="020B0604020202090204" pitchFamily="34" charset="0"/>
                <a:ea typeface="宋体" pitchFamily="2" charset="-122"/>
              </a:endParaRPr>
            </a:p>
          </p:txBody>
        </p:sp>
        <p:sp>
          <p:nvSpPr>
            <p:cNvPr id="217124" name="Rectangle 11"/>
            <p:cNvSpPr>
              <a:spLocks noChangeArrowheads="1"/>
            </p:cNvSpPr>
            <p:nvPr/>
          </p:nvSpPr>
          <p:spPr bwMode="auto">
            <a:xfrm>
              <a:off x="4368" y="2928"/>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z</a:t>
              </a:r>
              <a:r>
                <a:rPr kumimoji="1" lang="en-US" altLang="zh-CN" baseline="-25000">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17125" name="Rectangle 12"/>
            <p:cNvSpPr>
              <a:spLocks noChangeArrowheads="1"/>
            </p:cNvSpPr>
            <p:nvPr/>
          </p:nvSpPr>
          <p:spPr bwMode="auto">
            <a:xfrm>
              <a:off x="4368" y="3600"/>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z</a:t>
              </a:r>
              <a:r>
                <a:rPr kumimoji="1" lang="en-US" altLang="zh-CN" baseline="-25000">
                  <a:effectLst/>
                  <a:latin typeface="Arial" panose="020B0604020202090204" pitchFamily="34" charset="0"/>
                  <a:ea typeface="宋体" pitchFamily="2" charset="-122"/>
                </a:rPr>
                <a:t>7</a:t>
              </a:r>
              <a:endParaRPr kumimoji="1" lang="en-US" altLang="zh-CN">
                <a:effectLst/>
                <a:latin typeface="Arial" panose="020B0604020202090204" pitchFamily="34" charset="0"/>
                <a:ea typeface="宋体" pitchFamily="2" charset="-122"/>
              </a:endParaRPr>
            </a:p>
          </p:txBody>
        </p:sp>
        <p:sp>
          <p:nvSpPr>
            <p:cNvPr id="217126" name="Rectangle 13"/>
            <p:cNvSpPr>
              <a:spLocks noChangeArrowheads="1"/>
            </p:cNvSpPr>
            <p:nvPr/>
          </p:nvSpPr>
          <p:spPr bwMode="auto">
            <a:xfrm>
              <a:off x="4368" y="3264"/>
              <a:ext cx="336" cy="336"/>
            </a:xfrm>
            <a:prstGeom prst="rect">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effectLst/>
                  <a:latin typeface="Arial" panose="020B0604020202090204" pitchFamily="34" charset="0"/>
                  <a:ea typeface="宋体" pitchFamily="2" charset="-122"/>
                </a:rPr>
                <a:t>z</a:t>
              </a:r>
              <a:r>
                <a:rPr kumimoji="1" lang="en-US" altLang="zh-CN" baseline="-25000">
                  <a:effectLst/>
                  <a:latin typeface="Arial" panose="020B0604020202090204" pitchFamily="34" charset="0"/>
                  <a:ea typeface="宋体" pitchFamily="2" charset="-122"/>
                </a:rPr>
                <a:t>4</a:t>
              </a:r>
              <a:endParaRPr kumimoji="1" lang="en-US" altLang="zh-CN">
                <a:effectLst/>
                <a:latin typeface="Arial" panose="020B0604020202090204" pitchFamily="34" charset="0"/>
                <a:ea typeface="宋体" pitchFamily="2" charset="-122"/>
              </a:endParaRPr>
            </a:p>
          </p:txBody>
        </p:sp>
      </p:grpSp>
      <p:grpSp>
        <p:nvGrpSpPr>
          <p:cNvPr id="217093" name="Group 14"/>
          <p:cNvGrpSpPr/>
          <p:nvPr/>
        </p:nvGrpSpPr>
        <p:grpSpPr bwMode="auto">
          <a:xfrm>
            <a:off x="4038600" y="3810000"/>
            <a:ext cx="1600200" cy="1600200"/>
            <a:chOff x="912" y="2928"/>
            <a:chExt cx="1008" cy="1008"/>
          </a:xfrm>
        </p:grpSpPr>
        <p:sp>
          <p:nvSpPr>
            <p:cNvPr id="217109" name="Rectangle 15"/>
            <p:cNvSpPr>
              <a:spLocks noChangeArrowheads="1"/>
            </p:cNvSpPr>
            <p:nvPr/>
          </p:nvSpPr>
          <p:spPr bwMode="auto">
            <a:xfrm>
              <a:off x="1248"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-2</a:t>
              </a:r>
              <a:endParaRPr kumimoji="1" lang="en-US" altLang="zh-CN">
                <a:effectLst/>
                <a:latin typeface="Arial" panose="020B0604020202090204" pitchFamily="34" charset="0"/>
                <a:ea typeface="宋体" pitchFamily="2" charset="-122"/>
              </a:endParaRPr>
            </a:p>
          </p:txBody>
        </p:sp>
        <p:sp>
          <p:nvSpPr>
            <p:cNvPr id="217110" name="Rectangle 16"/>
            <p:cNvSpPr>
              <a:spLocks noChangeArrowheads="1"/>
            </p:cNvSpPr>
            <p:nvPr/>
          </p:nvSpPr>
          <p:spPr bwMode="auto">
            <a:xfrm>
              <a:off x="1248"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2</a:t>
              </a:r>
              <a:endParaRPr kumimoji="1" lang="en-US" altLang="zh-CN">
                <a:effectLst/>
                <a:latin typeface="Arial" panose="020B0604020202090204" pitchFamily="34" charset="0"/>
                <a:ea typeface="宋体" pitchFamily="2" charset="-122"/>
              </a:endParaRPr>
            </a:p>
          </p:txBody>
        </p:sp>
        <p:sp>
          <p:nvSpPr>
            <p:cNvPr id="217111" name="Rectangle 17"/>
            <p:cNvSpPr>
              <a:spLocks noChangeArrowheads="1"/>
            </p:cNvSpPr>
            <p:nvPr/>
          </p:nvSpPr>
          <p:spPr bwMode="auto">
            <a:xfrm>
              <a:off x="1248"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17112" name="Rectangle 18"/>
            <p:cNvSpPr>
              <a:spLocks noChangeArrowheads="1"/>
            </p:cNvSpPr>
            <p:nvPr/>
          </p:nvSpPr>
          <p:spPr bwMode="auto">
            <a:xfrm>
              <a:off x="1584"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17113" name="Rectangle 19"/>
            <p:cNvSpPr>
              <a:spLocks noChangeArrowheads="1"/>
            </p:cNvSpPr>
            <p:nvPr/>
          </p:nvSpPr>
          <p:spPr bwMode="auto">
            <a:xfrm>
              <a:off x="1584"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17114" name="Rectangle 20"/>
            <p:cNvSpPr>
              <a:spLocks noChangeArrowheads="1"/>
            </p:cNvSpPr>
            <p:nvPr/>
          </p:nvSpPr>
          <p:spPr bwMode="auto">
            <a:xfrm>
              <a:off x="1584"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217115" name="Rectangle 21"/>
            <p:cNvSpPr>
              <a:spLocks noChangeArrowheads="1"/>
            </p:cNvSpPr>
            <p:nvPr/>
          </p:nvSpPr>
          <p:spPr bwMode="auto">
            <a:xfrm>
              <a:off x="912"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17116" name="Rectangle 22"/>
            <p:cNvSpPr>
              <a:spLocks noChangeArrowheads="1"/>
            </p:cNvSpPr>
            <p:nvPr/>
          </p:nvSpPr>
          <p:spPr bwMode="auto">
            <a:xfrm>
              <a:off x="912"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17117" name="Rectangle 23"/>
            <p:cNvSpPr>
              <a:spLocks noChangeArrowheads="1"/>
            </p:cNvSpPr>
            <p:nvPr/>
          </p:nvSpPr>
          <p:spPr bwMode="auto">
            <a:xfrm>
              <a:off x="912"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grpSp>
      <p:grpSp>
        <p:nvGrpSpPr>
          <p:cNvPr id="217094" name="Group 24"/>
          <p:cNvGrpSpPr/>
          <p:nvPr/>
        </p:nvGrpSpPr>
        <p:grpSpPr bwMode="auto">
          <a:xfrm>
            <a:off x="6477000" y="3810000"/>
            <a:ext cx="1600200" cy="1600200"/>
            <a:chOff x="2304" y="2928"/>
            <a:chExt cx="1008" cy="1008"/>
          </a:xfrm>
        </p:grpSpPr>
        <p:sp>
          <p:nvSpPr>
            <p:cNvPr id="217100" name="Rectangle 25"/>
            <p:cNvSpPr>
              <a:spLocks noChangeArrowheads="1"/>
            </p:cNvSpPr>
            <p:nvPr/>
          </p:nvSpPr>
          <p:spPr bwMode="auto">
            <a:xfrm>
              <a:off x="2640"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0</a:t>
              </a:r>
              <a:endParaRPr kumimoji="1" lang="en-US" altLang="zh-CN">
                <a:solidFill>
                  <a:srgbClr val="FFFF00"/>
                </a:solidFill>
                <a:effectLst/>
                <a:latin typeface="Arial" panose="020B0604020202090204" pitchFamily="34" charset="0"/>
                <a:ea typeface="宋体" pitchFamily="2" charset="-122"/>
              </a:endParaRPr>
            </a:p>
          </p:txBody>
        </p:sp>
        <p:sp>
          <p:nvSpPr>
            <p:cNvPr id="217101" name="Rectangle 26"/>
            <p:cNvSpPr>
              <a:spLocks noChangeArrowheads="1"/>
            </p:cNvSpPr>
            <p:nvPr/>
          </p:nvSpPr>
          <p:spPr bwMode="auto">
            <a:xfrm>
              <a:off x="2640"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0</a:t>
              </a:r>
              <a:endParaRPr kumimoji="1" lang="en-US" altLang="zh-CN">
                <a:solidFill>
                  <a:srgbClr val="FFFF00"/>
                </a:solidFill>
                <a:effectLst/>
                <a:latin typeface="Arial" panose="020B0604020202090204" pitchFamily="34" charset="0"/>
                <a:ea typeface="宋体" pitchFamily="2" charset="-122"/>
              </a:endParaRPr>
            </a:p>
          </p:txBody>
        </p:sp>
        <p:sp>
          <p:nvSpPr>
            <p:cNvPr id="217102" name="Rectangle 27"/>
            <p:cNvSpPr>
              <a:spLocks noChangeArrowheads="1"/>
            </p:cNvSpPr>
            <p:nvPr/>
          </p:nvSpPr>
          <p:spPr bwMode="auto">
            <a:xfrm>
              <a:off x="2640"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0</a:t>
              </a:r>
              <a:endParaRPr kumimoji="1" lang="en-US" altLang="zh-CN">
                <a:solidFill>
                  <a:srgbClr val="FFFF00"/>
                </a:solidFill>
                <a:effectLst/>
                <a:latin typeface="Arial" panose="020B0604020202090204" pitchFamily="34" charset="0"/>
                <a:ea typeface="宋体" pitchFamily="2" charset="-122"/>
              </a:endParaRPr>
            </a:p>
          </p:txBody>
        </p:sp>
        <p:sp>
          <p:nvSpPr>
            <p:cNvPr id="217103" name="Rectangle 28"/>
            <p:cNvSpPr>
              <a:spLocks noChangeArrowheads="1"/>
            </p:cNvSpPr>
            <p:nvPr/>
          </p:nvSpPr>
          <p:spPr bwMode="auto">
            <a:xfrm>
              <a:off x="2304"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solidFill>
                  <a:srgbClr val="FFFF00"/>
                </a:solidFill>
                <a:effectLst/>
                <a:latin typeface="Arial" panose="020B0604020202090204" pitchFamily="34" charset="0"/>
                <a:ea typeface="宋体" pitchFamily="2" charset="-122"/>
              </a:endParaRPr>
            </a:p>
          </p:txBody>
        </p:sp>
        <p:sp>
          <p:nvSpPr>
            <p:cNvPr id="217104" name="Rectangle 29"/>
            <p:cNvSpPr>
              <a:spLocks noChangeArrowheads="1"/>
            </p:cNvSpPr>
            <p:nvPr/>
          </p:nvSpPr>
          <p:spPr bwMode="auto">
            <a:xfrm>
              <a:off x="2304"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solidFill>
                  <a:srgbClr val="FFFF00"/>
                </a:solidFill>
                <a:effectLst/>
                <a:latin typeface="Arial" panose="020B0604020202090204" pitchFamily="34" charset="0"/>
                <a:ea typeface="宋体" pitchFamily="2" charset="-122"/>
              </a:endParaRPr>
            </a:p>
          </p:txBody>
        </p:sp>
        <p:sp>
          <p:nvSpPr>
            <p:cNvPr id="217105" name="Rectangle 30"/>
            <p:cNvSpPr>
              <a:spLocks noChangeArrowheads="1"/>
            </p:cNvSpPr>
            <p:nvPr/>
          </p:nvSpPr>
          <p:spPr bwMode="auto">
            <a:xfrm>
              <a:off x="2304"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-2</a:t>
              </a:r>
              <a:endParaRPr kumimoji="1" lang="en-US" altLang="zh-CN">
                <a:solidFill>
                  <a:srgbClr val="FFFF00"/>
                </a:solidFill>
                <a:effectLst/>
                <a:latin typeface="Arial" panose="020B0604020202090204" pitchFamily="34" charset="0"/>
                <a:ea typeface="宋体" pitchFamily="2" charset="-122"/>
              </a:endParaRPr>
            </a:p>
          </p:txBody>
        </p:sp>
        <p:sp>
          <p:nvSpPr>
            <p:cNvPr id="217106" name="Rectangle 31"/>
            <p:cNvSpPr>
              <a:spLocks noChangeArrowheads="1"/>
            </p:cNvSpPr>
            <p:nvPr/>
          </p:nvSpPr>
          <p:spPr bwMode="auto">
            <a:xfrm>
              <a:off x="2976"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solidFill>
                  <a:srgbClr val="FFFF00"/>
                </a:solidFill>
                <a:effectLst/>
                <a:latin typeface="Arial" panose="020B0604020202090204" pitchFamily="34" charset="0"/>
                <a:ea typeface="宋体" pitchFamily="2" charset="-122"/>
              </a:endParaRPr>
            </a:p>
          </p:txBody>
        </p:sp>
        <p:sp>
          <p:nvSpPr>
            <p:cNvPr id="217107" name="Rectangle 32"/>
            <p:cNvSpPr>
              <a:spLocks noChangeArrowheads="1"/>
            </p:cNvSpPr>
            <p:nvPr/>
          </p:nvSpPr>
          <p:spPr bwMode="auto">
            <a:xfrm>
              <a:off x="2976"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solidFill>
                  <a:srgbClr val="FFFF00"/>
                </a:solidFill>
                <a:effectLst/>
                <a:latin typeface="Arial" panose="020B0604020202090204" pitchFamily="34" charset="0"/>
                <a:ea typeface="宋体" pitchFamily="2" charset="-122"/>
              </a:endParaRPr>
            </a:p>
          </p:txBody>
        </p:sp>
        <p:sp>
          <p:nvSpPr>
            <p:cNvPr id="217108" name="Rectangle 33"/>
            <p:cNvSpPr>
              <a:spLocks noChangeArrowheads="1"/>
            </p:cNvSpPr>
            <p:nvPr/>
          </p:nvSpPr>
          <p:spPr bwMode="auto">
            <a:xfrm>
              <a:off x="2976"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2</a:t>
              </a:r>
              <a:endParaRPr kumimoji="1" lang="en-US" altLang="zh-CN">
                <a:solidFill>
                  <a:srgbClr val="FFFF00"/>
                </a:solidFill>
                <a:effectLst/>
                <a:latin typeface="Arial" panose="020B0604020202090204" pitchFamily="34" charset="0"/>
                <a:ea typeface="宋体" pitchFamily="2" charset="-122"/>
              </a:endParaRPr>
            </a:p>
          </p:txBody>
        </p:sp>
      </p:grpSp>
      <p:graphicFrame>
        <p:nvGraphicFramePr>
          <p:cNvPr id="217095" name="Object 34"/>
          <p:cNvGraphicFramePr>
            <a:graphicFrameLocks noGrp="1" noChangeAspect="1"/>
          </p:cNvGraphicFramePr>
          <p:nvPr>
            <p:ph idx="4294967295"/>
          </p:nvPr>
        </p:nvGraphicFramePr>
        <p:xfrm>
          <a:off x="1098550" y="2214563"/>
          <a:ext cx="7035800" cy="1285875"/>
        </p:xfrm>
        <a:graphic>
          <a:graphicData uri="http://schemas.openxmlformats.org/presentationml/2006/ole">
            <mc:AlternateContent xmlns:mc="http://schemas.openxmlformats.org/markup-compatibility/2006">
              <mc:Choice xmlns:v="urn:schemas-microsoft-com:vml" Requires="v">
                <p:oleObj spid="_x0000_s4167" name="Equation" r:id="rId1" imgW="2247900" imgH="457200" progId="Equation.DSMT4">
                  <p:embed/>
                </p:oleObj>
              </mc:Choice>
              <mc:Fallback>
                <p:oleObj name="Equation" r:id="rId1" imgW="2247900" imgH="457200" progId="Equation.DSMT4">
                  <p:embed/>
                  <p:pic>
                    <p:nvPicPr>
                      <p:cNvPr id="0" name="图片 41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550" y="2214563"/>
                        <a:ext cx="7035800" cy="1285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7096" name="Text Box 35"/>
          <p:cNvSpPr txBox="1">
            <a:spLocks noChangeArrowheads="1"/>
          </p:cNvSpPr>
          <p:nvPr/>
        </p:nvSpPr>
        <p:spPr bwMode="auto">
          <a:xfrm>
            <a:off x="4572000" y="56022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i="1">
                <a:effectLst/>
                <a:latin typeface="Arial" panose="020B0604020202090204" pitchFamily="34" charset="0"/>
                <a:ea typeface="宋体" pitchFamily="2" charset="-122"/>
              </a:rPr>
              <a:t>G</a:t>
            </a:r>
            <a:r>
              <a:rPr lang="en-US" altLang="zh-CN" i="1" baseline="-25000">
                <a:effectLst/>
                <a:latin typeface="Arial" panose="020B0604020202090204" pitchFamily="34" charset="0"/>
                <a:ea typeface="宋体" pitchFamily="2" charset="-122"/>
              </a:rPr>
              <a:t>x</a:t>
            </a:r>
            <a:endParaRPr lang="en-US" altLang="zh-CN" i="1" baseline="-25000">
              <a:effectLst/>
              <a:latin typeface="Arial" panose="020B0604020202090204" pitchFamily="34" charset="0"/>
              <a:ea typeface="宋体" pitchFamily="2" charset="-122"/>
            </a:endParaRPr>
          </a:p>
        </p:txBody>
      </p:sp>
      <p:sp>
        <p:nvSpPr>
          <p:cNvPr id="217097" name="Text Box 36"/>
          <p:cNvSpPr txBox="1">
            <a:spLocks noChangeArrowheads="1"/>
          </p:cNvSpPr>
          <p:nvPr/>
        </p:nvSpPr>
        <p:spPr bwMode="auto">
          <a:xfrm>
            <a:off x="7010400" y="55626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i="1">
                <a:effectLst/>
                <a:latin typeface="Arial" panose="020B0604020202090204" pitchFamily="34" charset="0"/>
                <a:ea typeface="宋体" pitchFamily="2" charset="-122"/>
              </a:rPr>
              <a:t>G</a:t>
            </a:r>
            <a:r>
              <a:rPr lang="en-US" altLang="zh-CN" i="1" baseline="-25000">
                <a:effectLst/>
                <a:latin typeface="Arial" panose="020B0604020202090204" pitchFamily="34" charset="0"/>
                <a:ea typeface="宋体" pitchFamily="2" charset="-122"/>
              </a:rPr>
              <a:t>y</a:t>
            </a:r>
            <a:endParaRPr lang="en-US" altLang="zh-CN" i="1" baseline="-25000">
              <a:effectLst/>
              <a:latin typeface="Arial" panose="020B0604020202090204" pitchFamily="34" charset="0"/>
              <a:ea typeface="宋体" pitchFamily="2" charset="-122"/>
            </a:endParaRPr>
          </a:p>
        </p:txBody>
      </p:sp>
      <p:sp>
        <p:nvSpPr>
          <p:cNvPr id="217098" name="矩形 1"/>
          <p:cNvSpPr>
            <a:spLocks noChangeArrowheads="1"/>
          </p:cNvSpPr>
          <p:nvPr/>
        </p:nvSpPr>
        <p:spPr bwMode="auto">
          <a:xfrm>
            <a:off x="5167313" y="6092825"/>
            <a:ext cx="19161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2000">
                <a:effectLst/>
                <a:latin typeface="Arial" panose="020B0604020202090204" pitchFamily="34" charset="0"/>
                <a:ea typeface="宋体" pitchFamily="2" charset="-122"/>
              </a:rPr>
              <a:t>Sobel</a:t>
            </a:r>
            <a:r>
              <a:rPr lang="zh-CN" altLang="en-US" sz="2000">
                <a:effectLst/>
                <a:latin typeface="Arial" panose="020B0604020202090204" pitchFamily="34" charset="0"/>
                <a:ea typeface="宋体" pitchFamily="2" charset="-122"/>
              </a:rPr>
              <a:t>算子模板</a:t>
            </a:r>
            <a:endParaRPr lang="zh-CN" altLang="en-US" sz="2000">
              <a:effectLst/>
              <a:latin typeface="Arial" panose="020B0604020202090204" pitchFamily="34" charset="0"/>
              <a:ea typeface="宋体" pitchFamily="2" charset="-122"/>
            </a:endParaRPr>
          </a:p>
        </p:txBody>
      </p:sp>
      <p:pic>
        <p:nvPicPr>
          <p:cNvPr id="217099" name="Picture 41" descr="C:\Users\lixuemei\Desktop\105104147.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52725" y="6092825"/>
            <a:ext cx="4762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pPr eaLnBrk="1" hangingPunct="1"/>
            <a:r>
              <a:rPr lang="en-US" altLang="zh-CN"/>
              <a:t>Laplacian</a:t>
            </a:r>
            <a:endParaRPr lang="en-US" altLang="zh-CN"/>
          </a:p>
        </p:txBody>
      </p:sp>
      <p:sp>
        <p:nvSpPr>
          <p:cNvPr id="225283" name="Rectangle 3"/>
          <p:cNvSpPr>
            <a:spLocks noGrp="1" noChangeArrowheads="1"/>
          </p:cNvSpPr>
          <p:nvPr>
            <p:ph type="body" idx="1"/>
          </p:nvPr>
        </p:nvSpPr>
        <p:spPr>
          <a:xfrm>
            <a:off x="395536" y="1412903"/>
            <a:ext cx="8448675" cy="4710113"/>
          </a:xfrm>
        </p:spPr>
        <p:txBody>
          <a:bodyPr/>
          <a:lstStyle/>
          <a:p>
            <a:pPr eaLnBrk="1" hangingPunct="1"/>
            <a:r>
              <a:rPr lang="en-US" altLang="zh-CN" dirty="0"/>
              <a:t>Digital implementation:</a:t>
            </a:r>
            <a:endParaRPr lang="en-US" altLang="zh-CN" dirty="0"/>
          </a:p>
          <a:p>
            <a:pPr eaLnBrk="1" hangingPunct="1"/>
            <a:endParaRPr lang="en-US" altLang="zh-CN" dirty="0"/>
          </a:p>
          <a:p>
            <a:pPr eaLnBrk="1" hangingPunct="1"/>
            <a:endParaRPr lang="en-US" altLang="zh-CN" dirty="0"/>
          </a:p>
          <a:p>
            <a:pPr eaLnBrk="1" hangingPunct="1"/>
            <a:r>
              <a:rPr lang="en-US" altLang="zh-CN" dirty="0"/>
              <a:t>Two definitions of Laplacian: one is the negative of the other</a:t>
            </a:r>
            <a:endParaRPr lang="en-US" altLang="zh-CN" dirty="0"/>
          </a:p>
          <a:p>
            <a:pPr eaLnBrk="1" hangingPunct="1"/>
            <a:r>
              <a:rPr lang="en-US" altLang="zh-CN" dirty="0"/>
              <a:t>Accordingly, to recover background features:</a:t>
            </a:r>
            <a:endParaRPr lang="en-US" altLang="zh-CN" dirty="0"/>
          </a:p>
        </p:txBody>
      </p:sp>
      <p:graphicFrame>
        <p:nvGraphicFramePr>
          <p:cNvPr id="225284" name="Object 4"/>
          <p:cNvGraphicFramePr>
            <a:graphicFrameLocks noChangeAspect="1"/>
          </p:cNvGraphicFramePr>
          <p:nvPr/>
        </p:nvGraphicFramePr>
        <p:xfrm>
          <a:off x="250825" y="2054225"/>
          <a:ext cx="8720138" cy="487363"/>
        </p:xfrm>
        <a:graphic>
          <a:graphicData uri="http://schemas.openxmlformats.org/presentationml/2006/ole">
            <mc:AlternateContent xmlns:mc="http://schemas.openxmlformats.org/markup-compatibility/2006">
              <mc:Choice xmlns:v="urn:schemas-microsoft-com:vml" Requires="v">
                <p:oleObj spid="_x0000_s7308" name="公式" r:id="rId1" imgW="4089400" imgH="228600" progId="Equation.3">
                  <p:embed/>
                </p:oleObj>
              </mc:Choice>
              <mc:Fallback>
                <p:oleObj name="公式" r:id="rId1" imgW="4089400" imgH="228600" progId="Equation.3">
                  <p:embed/>
                  <p:pic>
                    <p:nvPicPr>
                      <p:cNvPr id="0" name="图片 73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054225"/>
                        <a:ext cx="8720138"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285" name="Object 5"/>
          <p:cNvGraphicFramePr>
            <a:graphicFrameLocks noChangeAspect="1"/>
          </p:cNvGraphicFramePr>
          <p:nvPr/>
        </p:nvGraphicFramePr>
        <p:xfrm>
          <a:off x="179512" y="3614537"/>
          <a:ext cx="4630688" cy="1006445"/>
        </p:xfrm>
        <a:graphic>
          <a:graphicData uri="http://schemas.openxmlformats.org/presentationml/2006/ole">
            <mc:AlternateContent xmlns:mc="http://schemas.openxmlformats.org/markup-compatibility/2006">
              <mc:Choice xmlns:v="urn:schemas-microsoft-com:vml" Requires="v">
                <p:oleObj spid="_x0000_s7309" name="Equation" r:id="rId3" imgW="1295400" imgH="304800" progId="Equation.DSMT4">
                  <p:embed/>
                </p:oleObj>
              </mc:Choice>
              <mc:Fallback>
                <p:oleObj name="Equation" r:id="rId3" imgW="1295400" imgH="304800" progId="Equation.DSMT4">
                  <p:embed/>
                  <p:pic>
                    <p:nvPicPr>
                      <p:cNvPr id="0" name="图片 7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3614537"/>
                        <a:ext cx="4630688" cy="1006445"/>
                      </a:xfrm>
                      <a:prstGeom prst="rect">
                        <a:avLst/>
                      </a:prstGeom>
                      <a:noFill/>
                      <a:ln>
                        <a:noFill/>
                      </a:ln>
                      <a:effectLst/>
                    </p:spPr>
                  </p:pic>
                </p:oleObj>
              </mc:Fallback>
            </mc:AlternateContent>
          </a:graphicData>
        </a:graphic>
      </p:graphicFrame>
      <p:grpSp>
        <p:nvGrpSpPr>
          <p:cNvPr id="6" name="Group 23"/>
          <p:cNvGrpSpPr/>
          <p:nvPr/>
        </p:nvGrpSpPr>
        <p:grpSpPr bwMode="auto">
          <a:xfrm>
            <a:off x="1865040" y="4693874"/>
            <a:ext cx="1600200" cy="1600200"/>
            <a:chOff x="1056" y="2928"/>
            <a:chExt cx="1008" cy="1008"/>
          </a:xfrm>
        </p:grpSpPr>
        <p:sp>
          <p:nvSpPr>
            <p:cNvPr id="7" name="Rectangle 24"/>
            <p:cNvSpPr>
              <a:spLocks noChangeArrowheads="1"/>
            </p:cNvSpPr>
            <p:nvPr/>
          </p:nvSpPr>
          <p:spPr bwMode="auto">
            <a:xfrm>
              <a:off x="1392"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8" name="Rectangle 25"/>
            <p:cNvSpPr>
              <a:spLocks noChangeArrowheads="1"/>
            </p:cNvSpPr>
            <p:nvPr/>
          </p:nvSpPr>
          <p:spPr bwMode="auto">
            <a:xfrm>
              <a:off x="1392"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dirty="0">
                  <a:solidFill>
                    <a:srgbClr val="FFFF00"/>
                  </a:solidFill>
                  <a:effectLst/>
                  <a:latin typeface="Arial" panose="020B0604020202090204" pitchFamily="34" charset="0"/>
                  <a:ea typeface="宋体" pitchFamily="2" charset="-122"/>
                </a:rPr>
                <a:t>1</a:t>
              </a:r>
              <a:endParaRPr kumimoji="1" lang="en-US" altLang="zh-CN" dirty="0">
                <a:effectLst/>
                <a:latin typeface="Arial" panose="020B0604020202090204" pitchFamily="34" charset="0"/>
                <a:ea typeface="宋体" pitchFamily="2" charset="-122"/>
              </a:endParaRPr>
            </a:p>
          </p:txBody>
        </p:sp>
        <p:sp>
          <p:nvSpPr>
            <p:cNvPr id="9" name="Rectangle 26"/>
            <p:cNvSpPr>
              <a:spLocks noChangeArrowheads="1"/>
            </p:cNvSpPr>
            <p:nvPr/>
          </p:nvSpPr>
          <p:spPr bwMode="auto">
            <a:xfrm>
              <a:off x="1392"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-4</a:t>
              </a:r>
              <a:endParaRPr kumimoji="1" lang="en-US" altLang="zh-CN">
                <a:effectLst/>
                <a:latin typeface="Arial" panose="020B0604020202090204" pitchFamily="34" charset="0"/>
                <a:ea typeface="宋体" pitchFamily="2" charset="-122"/>
              </a:endParaRPr>
            </a:p>
          </p:txBody>
        </p:sp>
        <p:sp>
          <p:nvSpPr>
            <p:cNvPr id="10" name="Rectangle 27"/>
            <p:cNvSpPr>
              <a:spLocks noChangeArrowheads="1"/>
            </p:cNvSpPr>
            <p:nvPr/>
          </p:nvSpPr>
          <p:spPr bwMode="auto">
            <a:xfrm>
              <a:off x="1728"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11" name="Rectangle 28"/>
            <p:cNvSpPr>
              <a:spLocks noChangeArrowheads="1"/>
            </p:cNvSpPr>
            <p:nvPr/>
          </p:nvSpPr>
          <p:spPr bwMode="auto">
            <a:xfrm>
              <a:off x="1728"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dirty="0">
                  <a:solidFill>
                    <a:srgbClr val="FFFF00"/>
                  </a:solidFill>
                  <a:effectLst/>
                  <a:latin typeface="Arial" panose="020B0604020202090204" pitchFamily="34" charset="0"/>
                  <a:ea typeface="宋体" pitchFamily="2" charset="-122"/>
                </a:rPr>
                <a:t>0</a:t>
              </a:r>
              <a:endParaRPr kumimoji="1" lang="en-US" altLang="zh-CN" dirty="0">
                <a:effectLst/>
                <a:latin typeface="Arial" panose="020B0604020202090204" pitchFamily="34" charset="0"/>
                <a:ea typeface="宋体" pitchFamily="2" charset="-122"/>
              </a:endParaRPr>
            </a:p>
          </p:txBody>
        </p:sp>
        <p:sp>
          <p:nvSpPr>
            <p:cNvPr id="12" name="Rectangle 29"/>
            <p:cNvSpPr>
              <a:spLocks noChangeArrowheads="1"/>
            </p:cNvSpPr>
            <p:nvPr/>
          </p:nvSpPr>
          <p:spPr bwMode="auto">
            <a:xfrm>
              <a:off x="1728"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solidFill>
                  <a:srgbClr val="FFFF00"/>
                </a:solidFill>
                <a:effectLst/>
                <a:latin typeface="Arial" panose="020B0604020202090204" pitchFamily="34" charset="0"/>
                <a:ea typeface="宋体" pitchFamily="2" charset="-122"/>
              </a:endParaRPr>
            </a:p>
          </p:txBody>
        </p:sp>
        <p:sp>
          <p:nvSpPr>
            <p:cNvPr id="13" name="Rectangle 30"/>
            <p:cNvSpPr>
              <a:spLocks noChangeArrowheads="1"/>
            </p:cNvSpPr>
            <p:nvPr/>
          </p:nvSpPr>
          <p:spPr bwMode="auto">
            <a:xfrm>
              <a:off x="1056"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14" name="Rectangle 31"/>
            <p:cNvSpPr>
              <a:spLocks noChangeArrowheads="1"/>
            </p:cNvSpPr>
            <p:nvPr/>
          </p:nvSpPr>
          <p:spPr bwMode="auto">
            <a:xfrm>
              <a:off x="1056"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0</a:t>
              </a:r>
              <a:endParaRPr kumimoji="1" lang="en-US" altLang="zh-CN">
                <a:effectLst/>
                <a:latin typeface="Arial" panose="020B0604020202090204" pitchFamily="34" charset="0"/>
                <a:ea typeface="宋体" pitchFamily="2" charset="-122"/>
              </a:endParaRPr>
            </a:p>
          </p:txBody>
        </p:sp>
        <p:sp>
          <p:nvSpPr>
            <p:cNvPr id="15" name="Rectangle 32"/>
            <p:cNvSpPr>
              <a:spLocks noChangeArrowheads="1"/>
            </p:cNvSpPr>
            <p:nvPr/>
          </p:nvSpPr>
          <p:spPr bwMode="auto">
            <a:xfrm>
              <a:off x="1056"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grpSp>
      <p:grpSp>
        <p:nvGrpSpPr>
          <p:cNvPr id="16" name="Group 43"/>
          <p:cNvGrpSpPr/>
          <p:nvPr/>
        </p:nvGrpSpPr>
        <p:grpSpPr bwMode="auto">
          <a:xfrm>
            <a:off x="4499992" y="4693874"/>
            <a:ext cx="1600200" cy="1600200"/>
            <a:chOff x="1056" y="2928"/>
            <a:chExt cx="1008" cy="1008"/>
          </a:xfrm>
        </p:grpSpPr>
        <p:sp>
          <p:nvSpPr>
            <p:cNvPr id="17" name="Rectangle 44"/>
            <p:cNvSpPr>
              <a:spLocks noChangeArrowheads="1"/>
            </p:cNvSpPr>
            <p:nvPr/>
          </p:nvSpPr>
          <p:spPr bwMode="auto">
            <a:xfrm>
              <a:off x="1392"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8" name="Rectangle 45"/>
            <p:cNvSpPr>
              <a:spLocks noChangeArrowheads="1"/>
            </p:cNvSpPr>
            <p:nvPr/>
          </p:nvSpPr>
          <p:spPr bwMode="auto">
            <a:xfrm>
              <a:off x="1392"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19" name="Rectangle 46"/>
            <p:cNvSpPr>
              <a:spLocks noChangeArrowheads="1"/>
            </p:cNvSpPr>
            <p:nvPr/>
          </p:nvSpPr>
          <p:spPr bwMode="auto">
            <a:xfrm>
              <a:off x="1392"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-8</a:t>
              </a:r>
              <a:endParaRPr kumimoji="1" lang="en-US" altLang="zh-CN">
                <a:effectLst/>
                <a:latin typeface="Arial" panose="020B0604020202090204" pitchFamily="34" charset="0"/>
                <a:ea typeface="宋体" pitchFamily="2" charset="-122"/>
              </a:endParaRPr>
            </a:p>
          </p:txBody>
        </p:sp>
        <p:sp>
          <p:nvSpPr>
            <p:cNvPr id="20" name="Rectangle 47"/>
            <p:cNvSpPr>
              <a:spLocks noChangeArrowheads="1"/>
            </p:cNvSpPr>
            <p:nvPr/>
          </p:nvSpPr>
          <p:spPr bwMode="auto">
            <a:xfrm>
              <a:off x="1728"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1" name="Rectangle 48"/>
            <p:cNvSpPr>
              <a:spLocks noChangeArrowheads="1"/>
            </p:cNvSpPr>
            <p:nvPr/>
          </p:nvSpPr>
          <p:spPr bwMode="auto">
            <a:xfrm>
              <a:off x="1728"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2" name="Rectangle 49"/>
            <p:cNvSpPr>
              <a:spLocks noChangeArrowheads="1"/>
            </p:cNvSpPr>
            <p:nvPr/>
          </p:nvSpPr>
          <p:spPr bwMode="auto">
            <a:xfrm>
              <a:off x="1728"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solidFill>
                  <a:srgbClr val="FFFF00"/>
                </a:solidFill>
                <a:effectLst/>
                <a:latin typeface="Arial" panose="020B0604020202090204" pitchFamily="34" charset="0"/>
                <a:ea typeface="宋体" pitchFamily="2" charset="-122"/>
              </a:endParaRPr>
            </a:p>
          </p:txBody>
        </p:sp>
        <p:sp>
          <p:nvSpPr>
            <p:cNvPr id="23" name="Rectangle 50"/>
            <p:cNvSpPr>
              <a:spLocks noChangeArrowheads="1"/>
            </p:cNvSpPr>
            <p:nvPr/>
          </p:nvSpPr>
          <p:spPr bwMode="auto">
            <a:xfrm>
              <a:off x="1056" y="2928"/>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sp>
          <p:nvSpPr>
            <p:cNvPr id="24" name="Rectangle 51"/>
            <p:cNvSpPr>
              <a:spLocks noChangeArrowheads="1"/>
            </p:cNvSpPr>
            <p:nvPr/>
          </p:nvSpPr>
          <p:spPr bwMode="auto">
            <a:xfrm>
              <a:off x="1056" y="3600"/>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dirty="0">
                  <a:solidFill>
                    <a:srgbClr val="FFFF00"/>
                  </a:solidFill>
                  <a:effectLst/>
                  <a:latin typeface="Arial" panose="020B0604020202090204" pitchFamily="34" charset="0"/>
                  <a:ea typeface="宋体" pitchFamily="2" charset="-122"/>
                </a:rPr>
                <a:t>1</a:t>
              </a:r>
              <a:endParaRPr kumimoji="1" lang="en-US" altLang="zh-CN" dirty="0">
                <a:effectLst/>
                <a:latin typeface="Arial" panose="020B0604020202090204" pitchFamily="34" charset="0"/>
                <a:ea typeface="宋体" pitchFamily="2" charset="-122"/>
              </a:endParaRPr>
            </a:p>
          </p:txBody>
        </p:sp>
        <p:sp>
          <p:nvSpPr>
            <p:cNvPr id="25" name="Rectangle 52"/>
            <p:cNvSpPr>
              <a:spLocks noChangeArrowheads="1"/>
            </p:cNvSpPr>
            <p:nvPr/>
          </p:nvSpPr>
          <p:spPr bwMode="auto">
            <a:xfrm>
              <a:off x="1056" y="3264"/>
              <a:ext cx="336" cy="336"/>
            </a:xfrm>
            <a:prstGeom prst="rect">
              <a:avLst/>
            </a:prstGeom>
            <a:solidFill>
              <a:srgbClr val="000099"/>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a:solidFill>
                    <a:srgbClr val="FFFF00"/>
                  </a:solidFill>
                  <a:effectLst/>
                  <a:latin typeface="Arial" panose="020B0604020202090204" pitchFamily="34" charset="0"/>
                  <a:ea typeface="宋体" pitchFamily="2" charset="-122"/>
                </a:rPr>
                <a:t>1</a:t>
              </a:r>
              <a:endParaRPr kumimoji="1" lang="en-US" altLang="zh-CN">
                <a:effectLst/>
                <a:latin typeface="Arial" panose="020B0604020202090204" pitchFamily="34" charset="0"/>
                <a:ea typeface="宋体" pitchFamily="2" charset="-122"/>
              </a:endParaRPr>
            </a:p>
          </p:txBody>
        </p:sp>
      </p:grpSp>
      <p:sp>
        <p:nvSpPr>
          <p:cNvPr id="26" name="Rectangle 115"/>
          <p:cNvSpPr>
            <a:spLocks noChangeArrowheads="1"/>
          </p:cNvSpPr>
          <p:nvPr/>
        </p:nvSpPr>
        <p:spPr bwMode="auto">
          <a:xfrm>
            <a:off x="4499992" y="6294074"/>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1600">
                <a:effectLst/>
                <a:latin typeface="Arial" panose="020B0604020202090204" pitchFamily="34" charset="0"/>
                <a:ea typeface="宋体" pitchFamily="2" charset="-122"/>
              </a:rPr>
              <a:t>Laplacian Filter</a:t>
            </a:r>
            <a:endParaRPr lang="en-US" altLang="zh-CN" sz="1600">
              <a:effectLst/>
              <a:latin typeface="Arial" panose="020B0604020202090204" pitchFamily="34" charset="0"/>
              <a:ea typeface="宋体" pitchFamily="2" charset="-122"/>
            </a:endParaRPr>
          </a:p>
        </p:txBody>
      </p:sp>
      <p:sp>
        <p:nvSpPr>
          <p:cNvPr id="27" name="Rectangle 116"/>
          <p:cNvSpPr>
            <a:spLocks noChangeArrowheads="1"/>
          </p:cNvSpPr>
          <p:nvPr/>
        </p:nvSpPr>
        <p:spPr bwMode="auto">
          <a:xfrm>
            <a:off x="1865040" y="6294074"/>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1600" dirty="0">
                <a:effectLst/>
                <a:latin typeface="Arial" panose="020B0604020202090204" pitchFamily="34" charset="0"/>
                <a:ea typeface="宋体" pitchFamily="2" charset="-122"/>
              </a:rPr>
              <a:t>Laplacian Filter</a:t>
            </a:r>
            <a:endParaRPr lang="en-US" altLang="zh-CN" sz="1600" dirty="0">
              <a:effectLst/>
              <a:latin typeface="Arial" panose="020B0604020202090204" pitchFamily="34" charset="0"/>
              <a:ea typeface="宋体" pitchFamily="2" charset="-122"/>
            </a:endParaRPr>
          </a:p>
        </p:txBody>
      </p:sp>
      <p:sp>
        <p:nvSpPr>
          <p:cNvPr id="2" name="矩形 1"/>
          <p:cNvSpPr/>
          <p:nvPr/>
        </p:nvSpPr>
        <p:spPr>
          <a:xfrm>
            <a:off x="4771814" y="3773927"/>
            <a:ext cx="4208884" cy="646331"/>
          </a:xfrm>
          <a:prstGeom prst="rect">
            <a:avLst/>
          </a:prstGeom>
        </p:spPr>
        <p:txBody>
          <a:bodyPr wrap="square">
            <a:spAutoFit/>
          </a:bodyPr>
          <a:lstStyle/>
          <a:p>
            <a:pPr algn="ctr"/>
            <a:r>
              <a:rPr lang="en-US" altLang="zh-CN" dirty="0"/>
              <a:t>I: if the center of the mask is negative</a:t>
            </a:r>
            <a:endParaRPr lang="en-US" altLang="zh-CN" dirty="0"/>
          </a:p>
          <a:p>
            <a:pPr algn="ctr"/>
            <a:r>
              <a:rPr lang="en-US" altLang="zh-CN" dirty="0"/>
              <a:t>II: if the center of the mask is positive</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US" altLang="zh-CN"/>
              <a:t>Image in Memory</a:t>
            </a:r>
            <a:endParaRPr lang="zh-CN" altLang="en-US"/>
          </a:p>
        </p:txBody>
      </p:sp>
      <p:sp>
        <p:nvSpPr>
          <p:cNvPr id="115715" name="Rectangle 3"/>
          <p:cNvSpPr>
            <a:spLocks noGrp="1" noChangeArrowheads="1"/>
          </p:cNvSpPr>
          <p:nvPr>
            <p:ph type="body" idx="1"/>
          </p:nvPr>
        </p:nvSpPr>
        <p:spPr>
          <a:xfrm>
            <a:off x="609600" y="1524000"/>
            <a:ext cx="8210872" cy="4876800"/>
          </a:xfrm>
        </p:spPr>
        <p:txBody>
          <a:bodyPr/>
          <a:lstStyle/>
          <a:p>
            <a:pPr eaLnBrk="1" hangingPunct="1">
              <a:lnSpc>
                <a:spcPct val="120000"/>
              </a:lnSpc>
            </a:pPr>
            <a:r>
              <a:rPr lang="en-US" altLang="zh-CN" sz="2000" dirty="0"/>
              <a:t>Size (resolution, dpi, width*height, number of pixels)</a:t>
            </a:r>
            <a:endParaRPr lang="zh-CN" altLang="en-US" sz="2000" dirty="0"/>
          </a:p>
          <a:p>
            <a:pPr eaLnBrk="1" hangingPunct="1">
              <a:lnSpc>
                <a:spcPct val="120000"/>
              </a:lnSpc>
            </a:pPr>
            <a:r>
              <a:rPr lang="en-US" altLang="zh-CN" sz="2000" dirty="0"/>
              <a:t>Color Space (RGB, CMYK, YUV, Lab, </a:t>
            </a:r>
            <a:r>
              <a:rPr lang="en-US" altLang="zh-CN" sz="2000" dirty="0">
                <a:latin typeface="Arial" panose="020B0604020202090204" pitchFamily="34" charset="0"/>
              </a:rPr>
              <a:t>…</a:t>
            </a:r>
            <a:r>
              <a:rPr lang="en-US" altLang="zh-CN" sz="2000" dirty="0"/>
              <a:t>)</a:t>
            </a:r>
            <a:endParaRPr lang="zh-CN" altLang="en-US" sz="2000" dirty="0"/>
          </a:p>
          <a:p>
            <a:pPr eaLnBrk="1" hangingPunct="1">
              <a:lnSpc>
                <a:spcPct val="120000"/>
              </a:lnSpc>
            </a:pPr>
            <a:r>
              <a:rPr lang="en-US" altLang="zh-CN" sz="2000" dirty="0"/>
              <a:t>Channels</a:t>
            </a:r>
            <a:r>
              <a:rPr lang="zh-CN" altLang="en-US" sz="2000" dirty="0"/>
              <a:t>（</a:t>
            </a:r>
            <a:r>
              <a:rPr lang="en-US" altLang="zh-CN" sz="2000" dirty="0"/>
              <a:t>1</a:t>
            </a:r>
            <a:r>
              <a:rPr lang="zh-CN" altLang="en-US" sz="2000" dirty="0"/>
              <a:t>，</a:t>
            </a:r>
            <a:r>
              <a:rPr lang="en-US" altLang="zh-CN" sz="2000" dirty="0"/>
              <a:t>2</a:t>
            </a:r>
            <a:r>
              <a:rPr lang="zh-CN" altLang="en-US" sz="2000" dirty="0"/>
              <a:t>，</a:t>
            </a:r>
            <a:r>
              <a:rPr lang="en-US" altLang="zh-CN" sz="2000" dirty="0"/>
              <a:t>3</a:t>
            </a:r>
            <a:r>
              <a:rPr lang="zh-CN" altLang="en-US" sz="2000" dirty="0"/>
              <a:t>，</a:t>
            </a:r>
            <a:r>
              <a:rPr lang="en-US" altLang="zh-CN" sz="2000" dirty="0"/>
              <a:t>4</a:t>
            </a:r>
            <a:r>
              <a:rPr lang="zh-CN" altLang="en-US" sz="2000" dirty="0"/>
              <a:t>，</a:t>
            </a:r>
            <a:r>
              <a:rPr lang="en-US" altLang="zh-CN" sz="2000" dirty="0" err="1"/>
              <a:t>gray&amp;color</a:t>
            </a:r>
            <a:r>
              <a:rPr lang="zh-CN" altLang="en-US" sz="2000" dirty="0"/>
              <a:t>）</a:t>
            </a:r>
            <a:endParaRPr lang="zh-CN" altLang="en-US" sz="2000" dirty="0"/>
          </a:p>
          <a:p>
            <a:pPr latinLnBrk="0"/>
            <a:r>
              <a:rPr lang="en-US" altLang="zh-CN" sz="2000" dirty="0"/>
              <a:t>Depth</a:t>
            </a:r>
            <a:r>
              <a:rPr lang="zh-CN" altLang="en-US" sz="2000" dirty="0"/>
              <a:t>（</a:t>
            </a:r>
            <a:r>
              <a:rPr lang="en-US" altLang="zh-CN" sz="2000" dirty="0"/>
              <a:t>number of bits for each channel, 8bits, 12bits,</a:t>
            </a:r>
            <a:r>
              <a:rPr lang="en-US" altLang="zh-CN" sz="2000" dirty="0">
                <a:latin typeface="Arial" panose="020B0604020202090204" pitchFamily="34" charset="0"/>
              </a:rPr>
              <a:t>……</a:t>
            </a:r>
            <a:r>
              <a:rPr lang="en-US" altLang="zh-CN" sz="2000" dirty="0"/>
              <a:t>,LDR</a:t>
            </a:r>
            <a:r>
              <a:rPr lang="zh-CN" altLang="en-US" sz="2000" dirty="0"/>
              <a:t>＆</a:t>
            </a:r>
            <a:r>
              <a:rPr lang="en-US" altLang="zh-CN" sz="2000" dirty="0"/>
              <a:t>HDR</a:t>
            </a:r>
            <a:r>
              <a:rPr lang="zh-CN" altLang="en-US" sz="2000" dirty="0"/>
              <a:t>）例如：</a:t>
            </a:r>
            <a:r>
              <a:rPr lang="en-US" altLang="zh-CN" sz="2000" dirty="0"/>
              <a:t> CV_8UC1</a:t>
            </a:r>
            <a:r>
              <a:rPr lang="zh-CN" altLang="en-US" sz="2000" b="0" dirty="0"/>
              <a:t> </a:t>
            </a:r>
            <a:r>
              <a:rPr lang="zh-CN" altLang="en-US" sz="2000" dirty="0"/>
              <a:t>是指一个</a:t>
            </a:r>
            <a:r>
              <a:rPr lang="en-US" altLang="zh-CN" sz="2000" dirty="0"/>
              <a:t>8</a:t>
            </a:r>
            <a:r>
              <a:rPr lang="zh-CN" altLang="en-US" sz="2000" dirty="0"/>
              <a:t>位无符号整型单通道矩阵</a:t>
            </a:r>
            <a:endParaRPr lang="zh-CN" altLang="en-US" sz="2000" b="0" dirty="0"/>
          </a:p>
          <a:p>
            <a:pPr marL="0" indent="0" latinLnBrk="0">
              <a:buNone/>
            </a:pPr>
            <a:r>
              <a:rPr lang="en-US" altLang="zh-CN" sz="2000" dirty="0"/>
              <a:t>                               CV_32FC2</a:t>
            </a:r>
            <a:r>
              <a:rPr lang="zh-CN" altLang="en-US" sz="2000" dirty="0"/>
              <a:t>是指一个</a:t>
            </a:r>
            <a:r>
              <a:rPr lang="en-US" altLang="zh-CN" sz="2000" dirty="0"/>
              <a:t>32</a:t>
            </a:r>
            <a:r>
              <a:rPr lang="zh-CN" altLang="en-US" sz="2000" dirty="0"/>
              <a:t>位浮点型双通道矩阵</a:t>
            </a:r>
            <a:endParaRPr lang="en-US" altLang="zh-CN" sz="2000" dirty="0"/>
          </a:p>
          <a:p>
            <a:pPr marL="0" indent="0">
              <a:buNone/>
            </a:pPr>
            <a:r>
              <a:rPr lang="en-US" altLang="zh-CN" sz="2000" b="0" dirty="0"/>
              <a:t>                               </a:t>
            </a:r>
            <a:r>
              <a:rPr lang="en-US" altLang="zh-CN" sz="2000" dirty="0"/>
              <a:t>CV_32SC3</a:t>
            </a:r>
            <a:r>
              <a:rPr lang="zh-CN" altLang="en-US" sz="2000" dirty="0"/>
              <a:t>是指一个</a:t>
            </a:r>
            <a:r>
              <a:rPr lang="en-US" altLang="zh-CN" sz="2000" dirty="0"/>
              <a:t>32</a:t>
            </a:r>
            <a:r>
              <a:rPr lang="zh-CN" altLang="en-US" sz="2000" dirty="0"/>
              <a:t>位符号整型三通道矩阵</a:t>
            </a:r>
            <a:endParaRPr lang="zh-CN" altLang="en-US" sz="2000" b="0" dirty="0"/>
          </a:p>
          <a:p>
            <a:pPr eaLnBrk="1" hangingPunct="1">
              <a:lnSpc>
                <a:spcPct val="120000"/>
              </a:lnSpc>
            </a:pPr>
            <a:r>
              <a:rPr lang="en-US" altLang="zh-CN" sz="2000" dirty="0"/>
              <a:t>Coordinate system</a:t>
            </a:r>
            <a:r>
              <a:rPr lang="zh-CN" altLang="en-US" sz="2000" dirty="0"/>
              <a:t>：</a:t>
            </a:r>
            <a:endParaRPr lang="zh-CN" altLang="en-US" sz="2000" dirty="0"/>
          </a:p>
        </p:txBody>
      </p:sp>
      <p:sp>
        <p:nvSpPr>
          <p:cNvPr id="10247" name="Line 7"/>
          <p:cNvSpPr>
            <a:spLocks noChangeShapeType="1"/>
          </p:cNvSpPr>
          <p:nvPr/>
        </p:nvSpPr>
        <p:spPr bwMode="auto">
          <a:xfrm>
            <a:off x="2184400" y="4762773"/>
            <a:ext cx="1295400" cy="0"/>
          </a:xfrm>
          <a:prstGeom prst="line">
            <a:avLst/>
          </a:prstGeom>
          <a:noFill/>
          <a:ln w="9525">
            <a:solidFill>
              <a:schemeClr val="tx1"/>
            </a:solidFill>
            <a:round/>
            <a:tailEnd type="triangle" w="med" len="med"/>
          </a:ln>
          <a:effectLst/>
        </p:spPr>
        <p:txBody>
          <a:bodyP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0248" name="Line 8"/>
          <p:cNvSpPr>
            <a:spLocks noChangeShapeType="1"/>
          </p:cNvSpPr>
          <p:nvPr/>
        </p:nvSpPr>
        <p:spPr bwMode="auto">
          <a:xfrm>
            <a:off x="2184400" y="4762773"/>
            <a:ext cx="0" cy="1219200"/>
          </a:xfrm>
          <a:prstGeom prst="line">
            <a:avLst/>
          </a:prstGeom>
          <a:noFill/>
          <a:ln w="9525">
            <a:solidFill>
              <a:schemeClr val="tx1"/>
            </a:solidFill>
            <a:round/>
            <a:tailEnd type="triangle" w="med" len="med"/>
          </a:ln>
          <a:effectLst/>
        </p:spPr>
        <p:txBody>
          <a:bodyP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15718" name="Object 2"/>
          <p:cNvGraphicFramePr>
            <a:graphicFrameLocks noChangeAspect="1"/>
          </p:cNvGraphicFramePr>
          <p:nvPr/>
        </p:nvGraphicFramePr>
        <p:xfrm>
          <a:off x="2184400" y="4769545"/>
          <a:ext cx="457200" cy="260350"/>
        </p:xfrm>
        <a:graphic>
          <a:graphicData uri="http://schemas.openxmlformats.org/presentationml/2006/ole">
            <mc:AlternateContent xmlns:mc="http://schemas.openxmlformats.org/markup-compatibility/2006">
              <mc:Choice xmlns:v="urn:schemas-microsoft-com:vml" Requires="v">
                <p:oleObj spid="_x0000_s18746" name="Equation" r:id="rId1" imgW="355600" imgH="203200" progId="Equation.DSMT4">
                  <p:embed/>
                </p:oleObj>
              </mc:Choice>
              <mc:Fallback>
                <p:oleObj name="Equation" r:id="rId1" imgW="355600" imgH="203200" progId="Equation.DSMT4">
                  <p:embed/>
                  <p:pic>
                    <p:nvPicPr>
                      <p:cNvPr id="0" name="图片 187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4400" y="4769545"/>
                        <a:ext cx="457200"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19" name="Object 3"/>
          <p:cNvGraphicFramePr>
            <a:graphicFrameLocks noChangeAspect="1"/>
          </p:cNvGraphicFramePr>
          <p:nvPr/>
        </p:nvGraphicFramePr>
        <p:xfrm>
          <a:off x="3556000" y="4650060"/>
          <a:ext cx="241300" cy="265113"/>
        </p:xfrm>
        <a:graphic>
          <a:graphicData uri="http://schemas.openxmlformats.org/presentationml/2006/ole">
            <mc:AlternateContent xmlns:mc="http://schemas.openxmlformats.org/markup-compatibility/2006">
              <mc:Choice xmlns:v="urn:schemas-microsoft-com:vml" Requires="v">
                <p:oleObj spid="_x0000_s18747" name="Equation" r:id="rId3" imgW="127000" imgH="139700" progId="Equation.DSMT4">
                  <p:embed/>
                </p:oleObj>
              </mc:Choice>
              <mc:Fallback>
                <p:oleObj name="Equation" r:id="rId3" imgW="127000" imgH="139700" progId="Equation.DSMT4">
                  <p:embed/>
                  <p:pic>
                    <p:nvPicPr>
                      <p:cNvPr id="0" name="图片 187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000" y="4650060"/>
                        <a:ext cx="241300" cy="265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20" name="Object 4"/>
          <p:cNvGraphicFramePr>
            <a:graphicFrameLocks noChangeAspect="1"/>
          </p:cNvGraphicFramePr>
          <p:nvPr/>
        </p:nvGraphicFramePr>
        <p:xfrm>
          <a:off x="1779588" y="5813698"/>
          <a:ext cx="271462" cy="320675"/>
        </p:xfrm>
        <a:graphic>
          <a:graphicData uri="http://schemas.openxmlformats.org/presentationml/2006/ole">
            <mc:AlternateContent xmlns:mc="http://schemas.openxmlformats.org/markup-compatibility/2006">
              <mc:Choice xmlns:v="urn:schemas-microsoft-com:vml" Requires="v">
                <p:oleObj spid="_x0000_s18748" name="Equation" r:id="rId5" imgW="139700" imgH="165100" progId="Equation.DSMT4">
                  <p:embed/>
                </p:oleObj>
              </mc:Choice>
              <mc:Fallback>
                <p:oleObj name="Equation" r:id="rId5" imgW="139700" imgH="165100" progId="Equation.DSMT4">
                  <p:embed/>
                  <p:pic>
                    <p:nvPicPr>
                      <p:cNvPr id="0" name="图片 187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9588" y="5813698"/>
                        <a:ext cx="271462"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6" name="Line 12"/>
          <p:cNvSpPr>
            <a:spLocks noChangeShapeType="1"/>
          </p:cNvSpPr>
          <p:nvPr/>
        </p:nvSpPr>
        <p:spPr bwMode="auto">
          <a:xfrm>
            <a:off x="5245100" y="6024736"/>
            <a:ext cx="1371600" cy="0"/>
          </a:xfrm>
          <a:prstGeom prst="line">
            <a:avLst/>
          </a:prstGeom>
          <a:noFill/>
          <a:ln w="9525">
            <a:solidFill>
              <a:schemeClr val="tx1"/>
            </a:solidFill>
            <a:round/>
            <a:tailEnd type="triangle" w="med" len="med"/>
          </a:ln>
        </p:spPr>
        <p:txBody>
          <a:bodyP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sp>
        <p:nvSpPr>
          <p:cNvPr id="10253" name="Line 13"/>
          <p:cNvSpPr>
            <a:spLocks noChangeShapeType="1"/>
          </p:cNvSpPr>
          <p:nvPr/>
        </p:nvSpPr>
        <p:spPr bwMode="auto">
          <a:xfrm flipV="1">
            <a:off x="5245100" y="4805536"/>
            <a:ext cx="0" cy="1219200"/>
          </a:xfrm>
          <a:prstGeom prst="line">
            <a:avLst/>
          </a:prstGeom>
          <a:noFill/>
          <a:ln w="9525">
            <a:solidFill>
              <a:schemeClr val="tx1"/>
            </a:solidFill>
            <a:round/>
            <a:tailEnd type="triangle" w="med" len="med"/>
          </a:ln>
          <a:effectLst/>
        </p:spPr>
        <p:txBody>
          <a:bodyPr/>
          <a:lstStyle/>
          <a:p>
            <a:pPr eaLnBrk="1" hangingPunct="1">
              <a:spcBef>
                <a:spcPct val="20000"/>
              </a:spcBef>
              <a:buFont typeface="Wingdings" panose="05000000000000000000" pitchFamily="2" charset="2"/>
              <a:buChar char="•"/>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15723" name="Object 5"/>
          <p:cNvGraphicFramePr>
            <a:graphicFrameLocks noChangeAspect="1"/>
          </p:cNvGraphicFramePr>
          <p:nvPr/>
        </p:nvGraphicFramePr>
        <p:xfrm>
          <a:off x="6692900" y="5948536"/>
          <a:ext cx="241300" cy="265113"/>
        </p:xfrm>
        <a:graphic>
          <a:graphicData uri="http://schemas.openxmlformats.org/presentationml/2006/ole">
            <mc:AlternateContent xmlns:mc="http://schemas.openxmlformats.org/markup-compatibility/2006">
              <mc:Choice xmlns:v="urn:schemas-microsoft-com:vml" Requires="v">
                <p:oleObj spid="_x0000_s18749" name="Equation" r:id="rId7" imgW="127000" imgH="139700" progId="Equation.DSMT4">
                  <p:embed/>
                </p:oleObj>
              </mc:Choice>
              <mc:Fallback>
                <p:oleObj name="Equation" r:id="rId7" imgW="127000" imgH="139700" progId="Equation.DSMT4">
                  <p:embed/>
                  <p:pic>
                    <p:nvPicPr>
                      <p:cNvPr id="0" name="图片 187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2900" y="5948536"/>
                        <a:ext cx="241300" cy="265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24" name="Object 6"/>
          <p:cNvGraphicFramePr>
            <a:graphicFrameLocks noChangeAspect="1"/>
          </p:cNvGraphicFramePr>
          <p:nvPr/>
        </p:nvGraphicFramePr>
        <p:xfrm>
          <a:off x="4864100" y="4653136"/>
          <a:ext cx="271463" cy="320675"/>
        </p:xfrm>
        <a:graphic>
          <a:graphicData uri="http://schemas.openxmlformats.org/presentationml/2006/ole">
            <mc:AlternateContent xmlns:mc="http://schemas.openxmlformats.org/markup-compatibility/2006">
              <mc:Choice xmlns:v="urn:schemas-microsoft-com:vml" Requires="v">
                <p:oleObj spid="_x0000_s18750" name="Equation" r:id="rId8" imgW="139700" imgH="165100" progId="Equation.DSMT4">
                  <p:embed/>
                </p:oleObj>
              </mc:Choice>
              <mc:Fallback>
                <p:oleObj name="Equation" r:id="rId8" imgW="139700" imgH="165100" progId="Equation.DSMT4">
                  <p:embed/>
                  <p:pic>
                    <p:nvPicPr>
                      <p:cNvPr id="0" name="图片 187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4100" y="4653136"/>
                        <a:ext cx="271463"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25" name="Object 7"/>
          <p:cNvGraphicFramePr>
            <a:graphicFrameLocks noChangeAspect="1"/>
          </p:cNvGraphicFramePr>
          <p:nvPr/>
        </p:nvGraphicFramePr>
        <p:xfrm>
          <a:off x="5245100" y="5719936"/>
          <a:ext cx="457200" cy="260350"/>
        </p:xfrm>
        <a:graphic>
          <a:graphicData uri="http://schemas.openxmlformats.org/presentationml/2006/ole">
            <mc:AlternateContent xmlns:mc="http://schemas.openxmlformats.org/markup-compatibility/2006">
              <mc:Choice xmlns:v="urn:schemas-microsoft-com:vml" Requires="v">
                <p:oleObj spid="_x0000_s18751" name="Equation" r:id="rId9" imgW="355600" imgH="203200" progId="Equation.DSMT4">
                  <p:embed/>
                </p:oleObj>
              </mc:Choice>
              <mc:Fallback>
                <p:oleObj name="Equation" r:id="rId9" imgW="355600" imgH="203200" progId="Equation.DSMT4">
                  <p:embed/>
                  <p:pic>
                    <p:nvPicPr>
                      <p:cNvPr id="0" name="图片 187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5719936"/>
                        <a:ext cx="457200"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26" name="Text Box 17"/>
          <p:cNvSpPr txBox="1">
            <a:spLocks noChangeArrowheads="1"/>
          </p:cNvSpPr>
          <p:nvPr/>
        </p:nvSpPr>
        <p:spPr bwMode="auto">
          <a:xfrm>
            <a:off x="1962150" y="6301060"/>
            <a:ext cx="1441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Left Handed</a:t>
            </a:r>
            <a:endParaRPr lang="zh-CN" altLang="en-US" sz="1800" b="0">
              <a:latin typeface="Arial" panose="020B0604020202090204" pitchFamily="34" charset="0"/>
              <a:ea typeface="宋体" pitchFamily="2" charset="-122"/>
            </a:endParaRPr>
          </a:p>
        </p:txBody>
      </p:sp>
      <p:sp>
        <p:nvSpPr>
          <p:cNvPr id="115727" name="Text Box 18"/>
          <p:cNvSpPr txBox="1">
            <a:spLocks noChangeArrowheads="1"/>
          </p:cNvSpPr>
          <p:nvPr/>
        </p:nvSpPr>
        <p:spPr bwMode="auto">
          <a:xfrm>
            <a:off x="5118100" y="6315249"/>
            <a:ext cx="15954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Right Handed</a:t>
            </a:r>
            <a:endParaRPr lang="zh-CN" altLang="en-US" sz="1800" b="0">
              <a:latin typeface="Arial" panose="020B0604020202090204" pitchFamily="34" charset="0"/>
              <a:ea typeface="宋体"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 y="1295400"/>
            <a:ext cx="904875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1859915" y="4699000"/>
            <a:ext cx="1487805" cy="368300"/>
          </a:xfrm>
          <a:prstGeom prst="rect">
            <a:avLst/>
          </a:prstGeom>
          <a:noFill/>
        </p:spPr>
        <p:txBody>
          <a:bodyPr wrap="square" rtlCol="0">
            <a:spAutoFit/>
          </a:bodyPr>
          <a:p>
            <a:r>
              <a:rPr lang="zh-CN" altLang="en-US">
                <a:solidFill>
                  <a:srgbClr val="FF0000"/>
                </a:solidFill>
              </a:rPr>
              <a:t>注意</a:t>
            </a:r>
            <a:endParaRPr lang="zh-CN" altLang="en-US">
              <a:solidFill>
                <a:srgbClr val="FF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zh-CN" dirty="0"/>
              <a:t>4.2 Filters(frequency domain)</a:t>
            </a:r>
            <a:endParaRPr lang="zh-CN" altLang="en-US" dirty="0"/>
          </a:p>
        </p:txBody>
      </p:sp>
      <p:sp>
        <p:nvSpPr>
          <p:cNvPr id="5123" name="Rectangle 3"/>
          <p:cNvSpPr>
            <a:spLocks noGrp="1" noChangeArrowheads="1"/>
          </p:cNvSpPr>
          <p:nvPr>
            <p:ph type="body" idx="1"/>
          </p:nvPr>
        </p:nvSpPr>
        <p:spPr/>
        <p:txBody>
          <a:bodyPr/>
          <a:lstStyle/>
          <a:p>
            <a:pPr eaLnBrk="1" hangingPunct="1">
              <a:buFont typeface="Wingdings" panose="05000000000000000000" pitchFamily="2" charset="2"/>
              <a:buChar char="u"/>
            </a:pPr>
            <a:r>
              <a:rPr lang="zh-CN" altLang="en-US"/>
              <a:t>简介 </a:t>
            </a:r>
            <a:r>
              <a:rPr lang="en-US" altLang="zh-CN"/>
              <a:t>Introduction</a:t>
            </a:r>
            <a:endParaRPr lang="en-US" altLang="zh-CN"/>
          </a:p>
          <a:p>
            <a:pPr eaLnBrk="1" hangingPunct="1">
              <a:buFont typeface="Wingdings" panose="05000000000000000000" pitchFamily="2" charset="2"/>
              <a:buChar char="u"/>
            </a:pPr>
            <a:r>
              <a:rPr lang="zh-CN" altLang="en-US"/>
              <a:t>傅立叶变换 </a:t>
            </a:r>
            <a:r>
              <a:rPr lang="en-US" altLang="zh-CN"/>
              <a:t>Fourier Transform </a:t>
            </a:r>
            <a:endParaRPr lang="en-US" altLang="zh-CN"/>
          </a:p>
          <a:p>
            <a:pPr eaLnBrk="1" hangingPunct="1">
              <a:buFont typeface="Wingdings" panose="05000000000000000000" pitchFamily="2" charset="2"/>
              <a:buChar char="u"/>
            </a:pPr>
            <a:r>
              <a:rPr lang="zh-CN" altLang="en-US"/>
              <a:t>基本记号 </a:t>
            </a:r>
            <a:r>
              <a:rPr lang="en-US" altLang="zh-CN"/>
              <a:t>Basic Notions</a:t>
            </a:r>
            <a:endParaRPr lang="en-US" altLang="zh-CN"/>
          </a:p>
          <a:p>
            <a:pPr eaLnBrk="1" hangingPunct="1">
              <a:buFont typeface="Wingdings" panose="05000000000000000000" pitchFamily="2" charset="2"/>
              <a:buChar char="u"/>
            </a:pPr>
            <a:r>
              <a:rPr lang="zh-CN" altLang="en-US"/>
              <a:t>低通滤波 </a:t>
            </a:r>
            <a:r>
              <a:rPr lang="en-US" altLang="zh-CN"/>
              <a:t>Low-Pass Filtering</a:t>
            </a:r>
            <a:endParaRPr lang="en-US" altLang="zh-CN"/>
          </a:p>
          <a:p>
            <a:pPr eaLnBrk="1" hangingPunct="1">
              <a:buFont typeface="Wingdings" panose="05000000000000000000" pitchFamily="2" charset="2"/>
              <a:buChar char="u"/>
            </a:pPr>
            <a:r>
              <a:rPr lang="zh-CN" altLang="en-US"/>
              <a:t>高通滤波 </a:t>
            </a:r>
            <a:r>
              <a:rPr lang="en-US" altLang="zh-CN"/>
              <a:t>High-Pass Filtering</a:t>
            </a:r>
            <a:endParaRPr lang="en-US" altLang="zh-CN"/>
          </a:p>
          <a:p>
            <a:pPr eaLnBrk="1" hangingPunct="1">
              <a:buFont typeface="Wingdings" panose="05000000000000000000" pitchFamily="2" charset="2"/>
              <a:buChar char="u"/>
            </a:pPr>
            <a:r>
              <a:rPr lang="en-US" altLang="zh-CN"/>
              <a:t>Homomorphic Filtering</a:t>
            </a:r>
            <a:endParaRPr lang="en-US" altLang="zh-CN"/>
          </a:p>
        </p:txBody>
      </p:sp>
      <p:pic>
        <p:nvPicPr>
          <p:cNvPr id="5124" name="Picture 4" descr="laohu"/>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91400" y="144780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hlinkClick r:id="rId1" action="ppaction://hlinkfile"/>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1025"/>
            <a:ext cx="7640638" cy="5456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zh-CN" altLang="en-US"/>
              <a:t>基函数</a:t>
            </a:r>
            <a:endParaRPr lang="zh-CN" altLang="en-US"/>
          </a:p>
        </p:txBody>
      </p:sp>
      <p:graphicFrame>
        <p:nvGraphicFramePr>
          <p:cNvPr id="26627" name="Object 3"/>
          <p:cNvGraphicFramePr>
            <a:graphicFrameLocks noGrp="1" noChangeAspect="1"/>
          </p:cNvGraphicFramePr>
          <p:nvPr>
            <p:ph sz="half" idx="1"/>
          </p:nvPr>
        </p:nvGraphicFramePr>
        <p:xfrm>
          <a:off x="1893888" y="557213"/>
          <a:ext cx="1473200" cy="736600"/>
        </p:xfrm>
        <a:graphic>
          <a:graphicData uri="http://schemas.openxmlformats.org/presentationml/2006/ole">
            <mc:AlternateContent xmlns:mc="http://schemas.openxmlformats.org/markup-compatibility/2006">
              <mc:Choice xmlns:v="urn:schemas-microsoft-com:vml" Requires="v">
                <p:oleObj spid="_x0000_s11555" name="公式" r:id="rId1" imgW="405765" imgH="203200" progId="Equation.3">
                  <p:embed/>
                </p:oleObj>
              </mc:Choice>
              <mc:Fallback>
                <p:oleObj name="公式" r:id="rId1" imgW="405765" imgH="203200" progId="Equation.3">
                  <p:embed/>
                  <p:pic>
                    <p:nvPicPr>
                      <p:cNvPr id="0" name="图片 115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3888" y="557213"/>
                        <a:ext cx="14732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28" name="Object 4"/>
          <p:cNvGraphicFramePr>
            <a:graphicFrameLocks noChangeAspect="1"/>
          </p:cNvGraphicFramePr>
          <p:nvPr/>
        </p:nvGraphicFramePr>
        <p:xfrm>
          <a:off x="2439988" y="1831057"/>
          <a:ext cx="2819400" cy="528637"/>
        </p:xfrm>
        <a:graphic>
          <a:graphicData uri="http://schemas.openxmlformats.org/presentationml/2006/ole">
            <mc:AlternateContent xmlns:mc="http://schemas.openxmlformats.org/markup-compatibility/2006">
              <mc:Choice xmlns:v="urn:schemas-microsoft-com:vml" Requires="v">
                <p:oleObj spid="_x0000_s11556" name="公式" r:id="rId3" imgW="1219200" imgH="228600" progId="Equation.3">
                  <p:embed/>
                </p:oleObj>
              </mc:Choice>
              <mc:Fallback>
                <p:oleObj name="公式" r:id="rId3" imgW="1219200" imgH="228600" progId="Equation.3">
                  <p:embed/>
                  <p:pic>
                    <p:nvPicPr>
                      <p:cNvPr id="0" name="图片 115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9988" y="1831057"/>
                        <a:ext cx="2819400" cy="528637"/>
                      </a:xfrm>
                      <a:prstGeom prst="rect">
                        <a:avLst/>
                      </a:prstGeom>
                      <a:noFill/>
                      <a:ln w="57150" algn="ctr">
                        <a:solidFill>
                          <a:srgbClr val="FF0000"/>
                        </a:solidFill>
                        <a:miter lim="800000"/>
                        <a:headEnd/>
                        <a:tailEnd/>
                      </a:ln>
                      <a:effectLst/>
                    </p:spPr>
                  </p:pic>
                </p:oleObj>
              </mc:Fallback>
            </mc:AlternateContent>
          </a:graphicData>
        </a:graphic>
      </p:graphicFrame>
      <p:sp>
        <p:nvSpPr>
          <p:cNvPr id="26629" name="Rectangle 5"/>
          <p:cNvSpPr>
            <a:spLocks noChangeArrowheads="1"/>
          </p:cNvSpPr>
          <p:nvPr/>
        </p:nvSpPr>
        <p:spPr bwMode="auto">
          <a:xfrm>
            <a:off x="677863" y="1816769"/>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spcBef>
                <a:spcPct val="0"/>
              </a:spcBef>
              <a:buClrTx/>
              <a:buSzTx/>
              <a:buFontTx/>
              <a:buNone/>
            </a:pPr>
            <a:r>
              <a:rPr lang="zh-CN" altLang="en-US" b="0">
                <a:effectLst/>
                <a:latin typeface="Arial" panose="020B0604020202090204" pitchFamily="34" charset="0"/>
                <a:ea typeface="楷体_GB2312" pitchFamily="49" charset="-122"/>
              </a:rPr>
              <a:t>欧拉公式：</a:t>
            </a:r>
            <a:endParaRPr lang="zh-CN" altLang="en-US" b="0">
              <a:effectLst/>
              <a:latin typeface="Arial" panose="020B0604020202090204" pitchFamily="34" charset="0"/>
              <a:ea typeface="楷体_GB2312" pitchFamily="49" charset="-122"/>
            </a:endParaRPr>
          </a:p>
        </p:txBody>
      </p:sp>
      <p:sp>
        <p:nvSpPr>
          <p:cNvPr id="26630" name="Text Box 6"/>
          <p:cNvSpPr txBox="1">
            <a:spLocks noChangeArrowheads="1"/>
          </p:cNvSpPr>
          <p:nvPr/>
        </p:nvSpPr>
        <p:spPr bwMode="auto">
          <a:xfrm>
            <a:off x="3406775" y="1419894"/>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zh-CN" altLang="en-US" sz="2000">
                <a:effectLst/>
                <a:latin typeface="Arial" panose="020B0604020202090204" pitchFamily="34" charset="0"/>
                <a:ea typeface="楷体_GB2312" pitchFamily="49" charset="-122"/>
              </a:rPr>
              <a:t>实部</a:t>
            </a:r>
            <a:endParaRPr lang="zh-CN" altLang="en-US" sz="2000">
              <a:effectLst/>
              <a:latin typeface="Arial" panose="020B0604020202090204" pitchFamily="34" charset="0"/>
              <a:ea typeface="楷体_GB2312" pitchFamily="49" charset="-122"/>
            </a:endParaRPr>
          </a:p>
        </p:txBody>
      </p:sp>
      <p:sp>
        <p:nvSpPr>
          <p:cNvPr id="26631" name="Text Box 7"/>
          <p:cNvSpPr txBox="1">
            <a:spLocks noChangeArrowheads="1"/>
          </p:cNvSpPr>
          <p:nvPr/>
        </p:nvSpPr>
        <p:spPr bwMode="auto">
          <a:xfrm>
            <a:off x="4702175" y="1419894"/>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zh-CN" altLang="en-US" sz="2000">
                <a:effectLst/>
                <a:latin typeface="Arial" panose="020B0604020202090204" pitchFamily="34" charset="0"/>
                <a:ea typeface="楷体_GB2312" pitchFamily="49" charset="-122"/>
              </a:rPr>
              <a:t>虚部</a:t>
            </a:r>
            <a:endParaRPr lang="zh-CN" altLang="en-US" sz="2000">
              <a:effectLst/>
              <a:latin typeface="Arial" panose="020B0604020202090204" pitchFamily="34" charset="0"/>
              <a:ea typeface="楷体_GB2312" pitchFamily="49" charset="-122"/>
            </a:endParaRPr>
          </a:p>
        </p:txBody>
      </p:sp>
      <p:sp>
        <p:nvSpPr>
          <p:cNvPr id="26632" name="Text Box 8"/>
          <p:cNvSpPr txBox="1">
            <a:spLocks noChangeArrowheads="1"/>
          </p:cNvSpPr>
          <p:nvPr/>
        </p:nvSpPr>
        <p:spPr bwMode="auto">
          <a:xfrm>
            <a:off x="2349500" y="1419894"/>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zh-CN" altLang="en-US" sz="2000">
                <a:effectLst/>
                <a:latin typeface="Arial" panose="020B0604020202090204" pitchFamily="34" charset="0"/>
                <a:ea typeface="楷体_GB2312" pitchFamily="49" charset="-122"/>
              </a:rPr>
              <a:t>复数</a:t>
            </a:r>
            <a:endParaRPr lang="zh-CN" altLang="en-US" sz="2000">
              <a:effectLst/>
              <a:latin typeface="Arial" panose="020B0604020202090204" pitchFamily="34" charset="0"/>
              <a:ea typeface="楷体_GB2312" pitchFamily="49" charset="-122"/>
            </a:endParaRPr>
          </a:p>
        </p:txBody>
      </p:sp>
      <p:sp>
        <p:nvSpPr>
          <p:cNvPr id="26635" name="Text Box 12"/>
          <p:cNvSpPr txBox="1">
            <a:spLocks noChangeArrowheads="1"/>
          </p:cNvSpPr>
          <p:nvPr/>
        </p:nvSpPr>
        <p:spPr bwMode="auto">
          <a:xfrm>
            <a:off x="2740025" y="4958432"/>
            <a:ext cx="3082925" cy="558800"/>
          </a:xfrm>
          <a:prstGeom prst="rect">
            <a:avLst/>
          </a:prstGeom>
          <a:noFill/>
          <a:ln w="9525" algn="ctr">
            <a:solidFill>
              <a:schemeClr val="accent2"/>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3000" i="1" dirty="0">
                <a:effectLst/>
                <a:ea typeface="宋体" pitchFamily="2" charset="-122"/>
                <a:cs typeface="Times New Roman" panose="02020603050405020304" pitchFamily="18" charset="0"/>
              </a:rPr>
              <a:t>u</a:t>
            </a:r>
            <a:r>
              <a:rPr lang="zh-CN" altLang="en-US" sz="3000" dirty="0">
                <a:effectLst/>
                <a:latin typeface="Arial" panose="020B0604020202090204" pitchFamily="34" charset="0"/>
                <a:ea typeface="宋体" pitchFamily="2" charset="-122"/>
                <a:cs typeface="Times New Roman" panose="02020603050405020304" pitchFamily="18" charset="0"/>
              </a:rPr>
              <a:t>体现了频率性质</a:t>
            </a:r>
            <a:endParaRPr lang="zh-CN" altLang="en-US" sz="3000" dirty="0">
              <a:effectLst/>
              <a:latin typeface="Arial" panose="020B0604020202090204" pitchFamily="34" charset="0"/>
              <a:ea typeface="宋体" pitchFamily="2" charset="-122"/>
              <a:cs typeface="Times New Roman" panose="02020603050405020304" pitchFamily="18" charset="0"/>
            </a:endParaRPr>
          </a:p>
        </p:txBody>
      </p:sp>
      <p:graphicFrame>
        <p:nvGraphicFramePr>
          <p:cNvPr id="26636" name="对象 1"/>
          <p:cNvGraphicFramePr>
            <a:graphicFrameLocks noChangeAspect="1"/>
          </p:cNvGraphicFramePr>
          <p:nvPr/>
        </p:nvGraphicFramePr>
        <p:xfrm>
          <a:off x="1544638" y="2683544"/>
          <a:ext cx="5837237" cy="2025650"/>
        </p:xfrm>
        <a:graphic>
          <a:graphicData uri="http://schemas.openxmlformats.org/presentationml/2006/ole">
            <mc:AlternateContent xmlns:mc="http://schemas.openxmlformats.org/markup-compatibility/2006">
              <mc:Choice xmlns:v="urn:schemas-microsoft-com:vml" Requires="v">
                <p:oleObj spid="_x0000_s11557" name="Equation" r:id="rId5" imgW="2781300" imgH="965200" progId="Equation.DSMT4">
                  <p:embed/>
                </p:oleObj>
              </mc:Choice>
              <mc:Fallback>
                <p:oleObj name="Equation" r:id="rId5" imgW="2781300" imgH="965200" progId="Equation.DSMT4">
                  <p:embed/>
                  <p:pic>
                    <p:nvPicPr>
                      <p:cNvPr id="0" name="图片 115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4638" y="2683544"/>
                        <a:ext cx="5837237" cy="2025650"/>
                      </a:xfrm>
                      <a:prstGeom prst="rect">
                        <a:avLst/>
                      </a:prstGeom>
                      <a:noFill/>
                      <a:ln w="57150">
                        <a:solidFill>
                          <a:schemeClr val="bg1"/>
                        </a:solidFill>
                      </a:ln>
                    </p:spPr>
                  </p:pic>
                </p:oleObj>
              </mc:Fallback>
            </mc:AlternateContent>
          </a:graphicData>
        </a:graphic>
      </p:graphicFrame>
      <p:cxnSp>
        <p:nvCxnSpPr>
          <p:cNvPr id="3" name="直接箭头连接符 2"/>
          <p:cNvCxnSpPr/>
          <p:nvPr/>
        </p:nvCxnSpPr>
        <p:spPr bwMode="auto">
          <a:xfrm>
            <a:off x="5049837" y="2411855"/>
            <a:ext cx="347663" cy="1567543"/>
          </a:xfrm>
          <a:prstGeom prst="straightConnector1">
            <a:avLst/>
          </a:prstGeom>
          <a:noFill/>
          <a:ln w="38100" cap="flat" cmpd="sng" algn="ctr">
            <a:solidFill>
              <a:srgbClr val="0000FF"/>
            </a:solidFill>
            <a:prstDash val="solid"/>
            <a:round/>
            <a:headEnd type="none" w="med" len="med"/>
            <a:tailEnd type="arrow"/>
          </a:ln>
          <a:effectLst/>
        </p:spPr>
      </p:cxnSp>
      <p:graphicFrame>
        <p:nvGraphicFramePr>
          <p:cNvPr id="2" name="对象 1"/>
          <p:cNvGraphicFramePr>
            <a:graphicFrameLocks noChangeAspect="1"/>
          </p:cNvGraphicFramePr>
          <p:nvPr/>
        </p:nvGraphicFramePr>
        <p:xfrm>
          <a:off x="2195736" y="5711825"/>
          <a:ext cx="4724400" cy="1146175"/>
        </p:xfrm>
        <a:graphic>
          <a:graphicData uri="http://schemas.openxmlformats.org/presentationml/2006/ole">
            <mc:AlternateContent xmlns:mc="http://schemas.openxmlformats.org/markup-compatibility/2006">
              <mc:Choice xmlns:v="urn:schemas-microsoft-com:vml" Requires="v">
                <p:oleObj spid="_x0000_s11558" name="Equation" r:id="rId7" imgW="1688465" imgH="431800" progId="Equation.DSMT4">
                  <p:embed/>
                </p:oleObj>
              </mc:Choice>
              <mc:Fallback>
                <p:oleObj name="Equation" r:id="rId7" imgW="1688465" imgH="4318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736" y="5711825"/>
                        <a:ext cx="4724400" cy="1146175"/>
                      </a:xfrm>
                      <a:prstGeom prst="rect">
                        <a:avLst/>
                      </a:prstGeom>
                      <a:solidFill>
                        <a:srgbClr val="CCFFFF"/>
                      </a:solidFill>
                      <a:ln w="38100">
                        <a:solidFill>
                          <a:srgbClr val="F747B0"/>
                        </a:solidFill>
                        <a:miter lim="800000"/>
                        <a:headEnd/>
                        <a:tailEnd/>
                      </a:ln>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6"/>
          <p:cNvPicPr>
            <a:picLocks noChangeAspect="1" noChangeArrowheads="1"/>
          </p:cNvPicPr>
          <p:nvPr/>
        </p:nvPicPr>
        <p:blipFill>
          <a:blip r:embed="rId1">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1025" y="496888"/>
            <a:ext cx="7964488" cy="5845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5450" y="2160588"/>
            <a:ext cx="8547100" cy="273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2227" name="Object 4"/>
          <p:cNvGraphicFramePr>
            <a:graphicFrameLocks noChangeAspect="1"/>
          </p:cNvGraphicFramePr>
          <p:nvPr/>
        </p:nvGraphicFramePr>
        <p:xfrm>
          <a:off x="5795963" y="377825"/>
          <a:ext cx="2779712" cy="1042988"/>
        </p:xfrm>
        <a:graphic>
          <a:graphicData uri="http://schemas.openxmlformats.org/presentationml/2006/ole">
            <mc:AlternateContent xmlns:mc="http://schemas.openxmlformats.org/markup-compatibility/2006">
              <mc:Choice xmlns:v="urn:schemas-microsoft-com:vml" Requires="v">
                <p:oleObj spid="_x0000_s25706" name="公式" r:id="rId2" imgW="1219200" imgH="457200" progId="Equation.3">
                  <p:embed/>
                </p:oleObj>
              </mc:Choice>
              <mc:Fallback>
                <p:oleObj name="公式" r:id="rId2" imgW="1219200" imgH="457200" progId="Equation.3">
                  <p:embed/>
                  <p:pic>
                    <p:nvPicPr>
                      <p:cNvPr id="0" name="图片 257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377825"/>
                        <a:ext cx="2779712"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28" name="Object 10"/>
          <p:cNvGraphicFramePr>
            <a:graphicFrameLocks noChangeAspect="1"/>
          </p:cNvGraphicFramePr>
          <p:nvPr/>
        </p:nvGraphicFramePr>
        <p:xfrm>
          <a:off x="317500" y="565150"/>
          <a:ext cx="4343400" cy="700088"/>
        </p:xfrm>
        <a:graphic>
          <a:graphicData uri="http://schemas.openxmlformats.org/presentationml/2006/ole">
            <mc:AlternateContent xmlns:mc="http://schemas.openxmlformats.org/markup-compatibility/2006">
              <mc:Choice xmlns:v="urn:schemas-microsoft-com:vml" Requires="v">
                <p:oleObj spid="_x0000_s25707" name="公式" r:id="rId4" imgW="1574800" imgH="254000" progId="Equation.3">
                  <p:embed/>
                </p:oleObj>
              </mc:Choice>
              <mc:Fallback>
                <p:oleObj name="公式" r:id="rId4" imgW="1574800" imgH="254000" progId="Equation.3">
                  <p:embed/>
                  <p:pic>
                    <p:nvPicPr>
                      <p:cNvPr id="0" name="图片 2570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00" y="565150"/>
                        <a:ext cx="4343400" cy="70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29" name="Text Box 11"/>
          <p:cNvSpPr txBox="1">
            <a:spLocks noChangeArrowheads="1"/>
          </p:cNvSpPr>
          <p:nvPr/>
        </p:nvSpPr>
        <p:spPr bwMode="auto">
          <a:xfrm>
            <a:off x="425450" y="1376363"/>
            <a:ext cx="3900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b="0">
                <a:effectLst/>
                <a:latin typeface="Arial" panose="020B0604020202090204" pitchFamily="34" charset="0"/>
                <a:ea typeface="楷体_GB2312" pitchFamily="49" charset="-122"/>
              </a:rPr>
              <a:t>Fourier spectrum </a:t>
            </a:r>
            <a:r>
              <a:rPr lang="zh-CN" altLang="en-US" sz="2000" b="0">
                <a:effectLst/>
                <a:latin typeface="Arial" panose="020B0604020202090204" pitchFamily="34" charset="0"/>
                <a:ea typeface="楷体_GB2312" pitchFamily="49" charset="-122"/>
              </a:rPr>
              <a:t>傅立叶谱</a:t>
            </a:r>
            <a:r>
              <a:rPr lang="en-US" altLang="zh-CN" sz="2000" b="0">
                <a:effectLst/>
                <a:latin typeface="Arial" panose="020B0604020202090204" pitchFamily="34" charset="0"/>
                <a:ea typeface="楷体_GB2312" pitchFamily="49" charset="-122"/>
              </a:rPr>
              <a:t>(</a:t>
            </a:r>
            <a:r>
              <a:rPr lang="zh-CN" altLang="en-US" sz="2000" b="0">
                <a:effectLst/>
                <a:latin typeface="Arial" panose="020B0604020202090204" pitchFamily="34" charset="0"/>
                <a:ea typeface="楷体_GB2312" pitchFamily="49" charset="-122"/>
              </a:rPr>
              <a:t>频谱</a:t>
            </a:r>
            <a:r>
              <a:rPr lang="en-US" altLang="zh-CN" sz="2000" b="0">
                <a:effectLst/>
                <a:latin typeface="Arial" panose="020B0604020202090204" pitchFamily="34" charset="0"/>
                <a:ea typeface="楷体_GB2312" pitchFamily="49" charset="-122"/>
              </a:rPr>
              <a:t>)</a:t>
            </a:r>
            <a:endParaRPr lang="zh-CN" altLang="en-US" sz="2000" b="0">
              <a:effectLst/>
              <a:latin typeface="Arial" panose="020B0604020202090204" pitchFamily="34" charset="0"/>
              <a:ea typeface="楷体_GB2312" pitchFamily="49" charset="-122"/>
            </a:endParaRPr>
          </a:p>
        </p:txBody>
      </p:sp>
      <p:sp>
        <p:nvSpPr>
          <p:cNvPr id="52230" name="Text Box 12"/>
          <p:cNvSpPr txBox="1">
            <a:spLocks noChangeArrowheads="1"/>
          </p:cNvSpPr>
          <p:nvPr/>
        </p:nvSpPr>
        <p:spPr bwMode="auto">
          <a:xfrm>
            <a:off x="5956300" y="1365250"/>
            <a:ext cx="2613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b="0">
                <a:effectLst/>
                <a:latin typeface="Arial" panose="020B0604020202090204" pitchFamily="34" charset="0"/>
                <a:ea typeface="楷体_GB2312" pitchFamily="49" charset="-122"/>
              </a:rPr>
              <a:t>Phase angle</a:t>
            </a:r>
            <a:r>
              <a:rPr lang="zh-CN" altLang="en-US" sz="2000" b="0">
                <a:effectLst/>
                <a:latin typeface="Arial" panose="020B0604020202090204" pitchFamily="34" charset="0"/>
                <a:ea typeface="楷体_GB2312" pitchFamily="49" charset="-122"/>
              </a:rPr>
              <a:t>（相角）</a:t>
            </a:r>
            <a:endParaRPr lang="zh-CN" altLang="en-US" sz="2000" b="0">
              <a:effectLst/>
              <a:latin typeface="Arial" panose="020B0604020202090204" pitchFamily="34" charset="0"/>
              <a:ea typeface="楷体_GB2312" pitchFamily="49" charset="-122"/>
            </a:endParaRPr>
          </a:p>
        </p:txBody>
      </p:sp>
      <p:pic>
        <p:nvPicPr>
          <p:cNvPr id="52231" name="Picture 2"/>
          <p:cNvPicPr>
            <a:picLocks noChangeAspect="1" noChangeArrowheads="1"/>
          </p:cNvPicPr>
          <p:nvPr/>
        </p:nvPicPr>
        <p:blipFill>
          <a:blip r:embed="rId6">
            <a:extLst>
              <a:ext uri="{28A0092B-C50C-407E-A947-70E740481C1C}">
                <a14:useLocalDpi xmlns:a14="http://schemas.microsoft.com/office/drawing/2010/main" val="0"/>
              </a:ext>
            </a:extLst>
          </a:blip>
          <a:srcRect l="2072" t="3136" r="2632" b="2809"/>
          <a:stretch>
            <a:fillRect/>
          </a:stretch>
        </p:blipFill>
        <p:spPr bwMode="auto">
          <a:xfrm>
            <a:off x="3327400" y="4891088"/>
            <a:ext cx="2971800" cy="178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cxnSp>
        <p:nvCxnSpPr>
          <p:cNvPr id="10" name="直接箭头连接符 2"/>
          <p:cNvCxnSpPr>
            <a:cxnSpLocks noChangeShapeType="1"/>
          </p:cNvCxnSpPr>
          <p:nvPr/>
        </p:nvCxnSpPr>
        <p:spPr bwMode="auto">
          <a:xfrm>
            <a:off x="4283075" y="3051175"/>
            <a:ext cx="895350" cy="933450"/>
          </a:xfrm>
          <a:prstGeom prst="straightConnector1">
            <a:avLst/>
          </a:prstGeom>
          <a:noFill/>
          <a:ln w="9525" algn="ctr">
            <a:solidFill>
              <a:srgbClr val="FF66FF"/>
            </a:solidFill>
            <a:round/>
            <a:headEnd type="arrow" w="med" len="med"/>
            <a:tailEnd type="arrow" w="med" len="med"/>
          </a:ln>
          <a:extLst>
            <a:ext uri="{909E8E84-426E-40DD-AFC4-6F175D3DCCD1}">
              <a14:hiddenFill xmlns:a14="http://schemas.microsoft.com/office/drawing/2010/main">
                <a:noFill/>
              </a14:hiddenFill>
            </a:ext>
          </a:extLst>
        </p:spPr>
      </p:cxnSp>
      <p:cxnSp>
        <p:nvCxnSpPr>
          <p:cNvPr id="11" name="直接箭头连接符 5"/>
          <p:cNvCxnSpPr>
            <a:cxnSpLocks noChangeShapeType="1"/>
          </p:cNvCxnSpPr>
          <p:nvPr/>
        </p:nvCxnSpPr>
        <p:spPr bwMode="auto">
          <a:xfrm flipH="1">
            <a:off x="4149725" y="3051175"/>
            <a:ext cx="1028700" cy="933450"/>
          </a:xfrm>
          <a:prstGeom prst="straightConnector1">
            <a:avLst/>
          </a:prstGeom>
          <a:noFill/>
          <a:ln w="9525" algn="ctr">
            <a:solidFill>
              <a:srgbClr val="FF66FF"/>
            </a:solidFill>
            <a:round/>
            <a:headEnd type="arrow" w="med" len="me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par>
                                <p:cTn id="13" presetID="16" presetClass="entr" presetSubtype="2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6513" y="2146566"/>
            <a:ext cx="7237487" cy="2383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3252" name="Rectangle 4"/>
          <p:cNvSpPr>
            <a:spLocks noChangeArrowheads="1"/>
          </p:cNvSpPr>
          <p:nvPr/>
        </p:nvSpPr>
        <p:spPr bwMode="auto">
          <a:xfrm>
            <a:off x="298683" y="710703"/>
            <a:ext cx="856169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lvl="0" eaLnBrk="1" hangingPunct="1">
              <a:lnSpc>
                <a:spcPct val="90000"/>
              </a:lnSpc>
              <a:spcBef>
                <a:spcPct val="20000"/>
              </a:spcBef>
              <a:buClr>
                <a:srgbClr val="00007D"/>
              </a:buClr>
              <a:buFont typeface="Wingdings" panose="05000000000000000000" pitchFamily="2" charset="2"/>
              <a:buChar char="n"/>
              <a:defRPr/>
            </a:pPr>
            <a:r>
              <a:rPr lang="zh-CN" altLang="zh-CN" dirty="0"/>
              <a:t>为显示一个完整周期的频谱，</a:t>
            </a:r>
            <a:r>
              <a:rPr lang="zh-CN" altLang="en-US" dirty="0"/>
              <a:t>需要</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华文中宋" pitchFamily="2" charset="-122"/>
                <a:cs typeface="+mn-cs"/>
              </a:rPr>
              <a:t>移中处理：将</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华文中宋" pitchFamily="2" charset="-122"/>
                <a:cs typeface="+mn-cs"/>
              </a:rPr>
              <a:t>F(0,0)</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华文中宋" pitchFamily="2" charset="-122"/>
                <a:cs typeface="+mn-cs"/>
              </a:rPr>
              <a:t>移动到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华文中宋" pitchFamily="2" charset="-122"/>
                <a:cs typeface="+mn-cs"/>
              </a:rPr>
              <a:t>F(M/2, N/2)</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华文中宋" pitchFamily="2" charset="-122"/>
              <a:cs typeface="+mn-cs"/>
            </a:endParaRPr>
          </a:p>
          <a:p>
            <a:pPr marL="342900" marR="0" lvl="0" indent="-342900" algn="l" defTabSz="914400" rtl="0" eaLnBrk="1" fontAlgn="base" latinLnBrk="0" hangingPunct="1">
              <a:lnSpc>
                <a:spcPct val="90000"/>
              </a:lnSpc>
              <a:spcBef>
                <a:spcPct val="20000"/>
              </a:spcBef>
              <a:spcAft>
                <a:spcPct val="0"/>
              </a:spcAft>
              <a:buClr>
                <a:srgbClr val="00007D"/>
              </a:buClr>
              <a:buSzPct val="75000"/>
              <a:buFont typeface="Wingdings" panose="05000000000000000000" pitchFamily="2" charset="2"/>
              <a:buChar char="n"/>
              <a:defRPr/>
            </a:pPr>
            <a:endParaRPr kumimoji="0" lang="en-US" altLang="zh-CN" sz="2200" b="1" i="0" u="none" strike="noStrike" kern="1200" cap="none" spc="0" normalizeH="0" baseline="0" noProof="0" dirty="0">
              <a:ln>
                <a:noFill/>
              </a:ln>
              <a:solidFill>
                <a:srgbClr val="000000"/>
              </a:solidFill>
              <a:effectLst/>
              <a:uLnTx/>
              <a:uFillTx/>
            </a:endParaRPr>
          </a:p>
          <a:p>
            <a:pPr marL="342900" marR="0" lvl="0" indent="-342900" algn="l" defTabSz="914400" rtl="0" eaLnBrk="1" fontAlgn="base" latinLnBrk="0" hangingPunct="1">
              <a:lnSpc>
                <a:spcPct val="90000"/>
              </a:lnSpc>
              <a:spcBef>
                <a:spcPct val="20000"/>
              </a:spcBef>
              <a:spcAft>
                <a:spcPct val="0"/>
              </a:spcAft>
              <a:buClr>
                <a:srgbClr val="00007D"/>
              </a:buClr>
              <a:buSzPct val="75000"/>
              <a:buFont typeface="Wingdings" panose="05000000000000000000" pitchFamily="2" charset="2"/>
              <a:buChar char="n"/>
              <a:defRPr/>
            </a:pP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华文中宋" pitchFamily="2" charset="-122"/>
              <a:cs typeface="+mn-cs"/>
            </a:endParaRPr>
          </a:p>
          <a:p>
            <a:pPr marL="342900" marR="0" lvl="0" indent="-342900" algn="l" defTabSz="914400" rtl="0" eaLnBrk="1" fontAlgn="base" latinLnBrk="0" hangingPunct="1">
              <a:lnSpc>
                <a:spcPct val="90000"/>
              </a:lnSpc>
              <a:spcBef>
                <a:spcPct val="20000"/>
              </a:spcBef>
              <a:spcAft>
                <a:spcPct val="0"/>
              </a:spcAft>
              <a:buClr>
                <a:srgbClr val="00007D"/>
              </a:buClr>
              <a:buSzPct val="75000"/>
              <a:buFont typeface="Wingdings" panose="05000000000000000000" pitchFamily="2" charset="2"/>
              <a:buChar char="n"/>
              <a:defRPr/>
            </a:pP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华文中宋" pitchFamily="2" charset="-122"/>
              <a:cs typeface="+mn-cs"/>
            </a:endParaRPr>
          </a:p>
        </p:txBody>
      </p:sp>
      <p:graphicFrame>
        <p:nvGraphicFramePr>
          <p:cNvPr id="53253" name="Object 5"/>
          <p:cNvGraphicFramePr>
            <a:graphicFrameLocks noChangeAspect="1"/>
          </p:cNvGraphicFramePr>
          <p:nvPr/>
        </p:nvGraphicFramePr>
        <p:xfrm>
          <a:off x="899592" y="1695655"/>
          <a:ext cx="5730519" cy="516422"/>
        </p:xfrm>
        <a:graphic>
          <a:graphicData uri="http://schemas.openxmlformats.org/presentationml/2006/ole">
            <mc:AlternateContent xmlns:mc="http://schemas.openxmlformats.org/markup-compatibility/2006">
              <mc:Choice xmlns:v="urn:schemas-microsoft-com:vml" Requires="v">
                <p:oleObj spid="_x0000_s33826" name="公式" r:id="rId2" imgW="2540000" imgH="228600" progId="Equation.3">
                  <p:embed/>
                </p:oleObj>
              </mc:Choice>
              <mc:Fallback>
                <p:oleObj name="公式" r:id="rId2" imgW="2540000" imgH="22860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695655"/>
                        <a:ext cx="5730519" cy="516422"/>
                      </a:xfrm>
                      <a:prstGeom prst="rect">
                        <a:avLst/>
                      </a:prstGeom>
                      <a:noFill/>
                      <a:ln>
                        <a:noFill/>
                      </a:ln>
                      <a:effectLst/>
                    </p:spPr>
                  </p:pic>
                </p:oleObj>
              </mc:Fallback>
            </mc:AlternateContent>
          </a:graphicData>
        </a:graphic>
      </p:graphicFrame>
      <p:sp>
        <p:nvSpPr>
          <p:cNvPr id="4" name="矩形 3"/>
          <p:cNvSpPr/>
          <p:nvPr/>
        </p:nvSpPr>
        <p:spPr>
          <a:xfrm>
            <a:off x="283624" y="4464460"/>
            <a:ext cx="8716868" cy="2132892"/>
          </a:xfrm>
          <a:prstGeom prst="rect">
            <a:avLst/>
          </a:prstGeom>
        </p:spPr>
        <p:txBody>
          <a:bodyPr wrap="square">
            <a:spAutoFit/>
          </a:bodyPr>
          <a:lstStyle/>
          <a:p>
            <a:pPr marL="342900" lvl="0" indent="-342900" eaLnBrk="0" hangingPunct="0">
              <a:spcBef>
                <a:spcPts val="0"/>
              </a:spcBef>
              <a:buClr>
                <a:schemeClr val="bg2">
                  <a:lumMod val="60000"/>
                  <a:lumOff val="40000"/>
                </a:schemeClr>
              </a:buClr>
              <a:buFont typeface="Wingdings" panose="05000000000000000000" pitchFamily="2" charset="2"/>
              <a:buChar char="u"/>
              <a:defRPr/>
            </a:pPr>
            <a:r>
              <a:rPr lang="zh-CN" altLang="en-US" sz="2200" b="1" dirty="0"/>
              <a:t>从频谱图</a:t>
            </a:r>
            <a:r>
              <a:rPr lang="en-US" altLang="zh-CN" sz="2200" b="1" dirty="0"/>
              <a:t>(</a:t>
            </a:r>
            <a:r>
              <a:rPr lang="zh-CN" altLang="en-US" sz="2200" dirty="0">
                <a:ea typeface="宋体" pitchFamily="2" charset="-122"/>
              </a:rPr>
              <a:t>即</a:t>
            </a:r>
            <a:r>
              <a:rPr lang="zh-CN" altLang="en-US" sz="2200" dirty="0"/>
              <a:t>图像</a:t>
            </a:r>
            <a:r>
              <a:rPr lang="zh-CN" altLang="en-US" sz="2200" b="1" dirty="0">
                <a:solidFill>
                  <a:srgbClr val="FF0000"/>
                </a:solidFill>
              </a:rPr>
              <a:t>梯度</a:t>
            </a:r>
            <a:r>
              <a:rPr lang="zh-CN" altLang="en-US" sz="2200" dirty="0"/>
              <a:t>的分布图</a:t>
            </a:r>
            <a:r>
              <a:rPr lang="en-US" altLang="zh-CN" sz="2200" b="1" dirty="0"/>
              <a:t>)</a:t>
            </a:r>
            <a:r>
              <a:rPr lang="zh-CN" altLang="en-US" sz="2200" b="1" dirty="0"/>
              <a:t>可直观的看出图像的能量分布：</a:t>
            </a:r>
            <a:endParaRPr lang="en-US" altLang="zh-CN" sz="2200" b="1" dirty="0"/>
          </a:p>
          <a:p>
            <a:pPr marL="800100" lvl="1" indent="-342900" eaLnBrk="0" hangingPunct="0">
              <a:spcBef>
                <a:spcPts val="0"/>
              </a:spcBef>
              <a:buClr>
                <a:schemeClr val="bg2">
                  <a:lumMod val="60000"/>
                  <a:lumOff val="40000"/>
                </a:schemeClr>
              </a:buClr>
              <a:buFont typeface="Arial" panose="020B0604020202090204" pitchFamily="34" charset="0"/>
              <a:buChar char="•"/>
              <a:defRPr/>
            </a:pPr>
            <a:r>
              <a:rPr lang="zh-CN" altLang="en-US" sz="2000" dirty="0"/>
              <a:t>如果频谱图中暗的点数多，那么实际图像是比较柔和的；</a:t>
            </a:r>
            <a:endParaRPr lang="en-US" altLang="zh-CN" sz="2000" dirty="0"/>
          </a:p>
          <a:p>
            <a:pPr marL="800100" lvl="1" indent="-342900" eaLnBrk="0" hangingPunct="0">
              <a:spcBef>
                <a:spcPts val="0"/>
              </a:spcBef>
              <a:buClr>
                <a:schemeClr val="bg2">
                  <a:lumMod val="60000"/>
                  <a:lumOff val="40000"/>
                </a:schemeClr>
              </a:buClr>
              <a:buFont typeface="Arial" panose="020B0604020202090204" pitchFamily="34" charset="0"/>
              <a:buChar char="•"/>
              <a:defRPr/>
            </a:pPr>
            <a:r>
              <a:rPr lang="zh-CN" altLang="en-US" sz="2000" dirty="0"/>
              <a:t>如果频谱图中亮的点数多，那么实际图像一定是尖锐的、边界分明且边界两边像素差异较大的。</a:t>
            </a:r>
            <a:endParaRPr lang="en-US" altLang="zh-CN" sz="2000" dirty="0"/>
          </a:p>
          <a:p>
            <a:pPr marL="342900" indent="-342900" eaLnBrk="0" hangingPunct="0">
              <a:spcBef>
                <a:spcPct val="30000"/>
              </a:spcBef>
              <a:buClr>
                <a:schemeClr val="bg2">
                  <a:lumMod val="60000"/>
                  <a:lumOff val="40000"/>
                </a:schemeClr>
              </a:buClr>
              <a:buFont typeface="Wingdings" panose="05000000000000000000" pitchFamily="2" charset="2"/>
              <a:buChar char="u"/>
              <a:defRPr/>
            </a:pPr>
            <a:r>
              <a:rPr lang="zh-CN" altLang="en-US" sz="2200" b="1" dirty="0">
                <a:solidFill>
                  <a:srgbClr val="000000"/>
                </a:solidFill>
              </a:rPr>
              <a:t>移中处理的好处：</a:t>
            </a:r>
            <a:r>
              <a:rPr lang="zh-CN" altLang="en-US" sz="2200" dirty="0">
                <a:ea typeface="宋体" pitchFamily="2" charset="-122"/>
              </a:rPr>
              <a:t>可清晰地看出图像频率分布，更加直观、更符合周期性的原理；可分离出有周期性规律的干扰信号，比如正弦干扰</a:t>
            </a:r>
            <a:endParaRPr lang="en-US" altLang="zh-CN" sz="2200" dirty="0">
              <a:ea typeface="宋体"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zh-CN"/>
              <a:t>Example</a:t>
            </a:r>
            <a:endParaRPr lang="en-US" altLang="zh-CN"/>
          </a:p>
        </p:txBody>
      </p:sp>
      <p:pic>
        <p:nvPicPr>
          <p:cNvPr id="63491" name="Picture 3"/>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a:xfrm>
            <a:off x="2544763" y="2630488"/>
            <a:ext cx="3636962" cy="3236912"/>
          </a:xfrm>
          <a:noFill/>
        </p:spPr>
      </p:pic>
      <p:sp>
        <p:nvSpPr>
          <p:cNvPr id="2072580" name="Oval 4"/>
          <p:cNvSpPr>
            <a:spLocks noChangeArrowheads="1"/>
          </p:cNvSpPr>
          <p:nvPr/>
        </p:nvSpPr>
        <p:spPr bwMode="auto">
          <a:xfrm>
            <a:off x="2590800" y="2438400"/>
            <a:ext cx="3505200" cy="3505200"/>
          </a:xfrm>
          <a:prstGeom prst="ellipse">
            <a:avLst/>
          </a:prstGeom>
          <a:noFill/>
          <a:ln w="28575">
            <a:solidFill>
              <a:srgbClr val="3366FF"/>
            </a:solidFill>
            <a:round/>
          </a:ln>
          <a:effectLst/>
        </p:spPr>
        <p:txBody>
          <a:bodyPr wrap="none" anchor="ctr"/>
          <a:lstStyle/>
          <a:p>
            <a:pPr>
              <a:defRPr/>
            </a:pPr>
            <a:endParaRPr lang="zh-CN" altLang="en-US"/>
          </a:p>
        </p:txBody>
      </p:sp>
      <p:sp>
        <p:nvSpPr>
          <p:cNvPr id="63493" name="Oval 5"/>
          <p:cNvSpPr>
            <a:spLocks noChangeArrowheads="1"/>
          </p:cNvSpPr>
          <p:nvPr/>
        </p:nvSpPr>
        <p:spPr bwMode="auto">
          <a:xfrm>
            <a:off x="3887788" y="3810000"/>
            <a:ext cx="836612" cy="792163"/>
          </a:xfrm>
          <a:prstGeom prst="ellipse">
            <a:avLst/>
          </a:prstGeom>
          <a:noFill/>
          <a:ln w="28575">
            <a:solidFill>
              <a:srgbClr val="F747B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endParaRPr lang="zh-CN" altLang="zh-CN" sz="2000">
              <a:solidFill>
                <a:schemeClr val="folHlink"/>
              </a:solidFill>
              <a:effectLst/>
              <a:latin typeface="Arial" panose="020B0604020202090204" pitchFamily="34" charset="0"/>
              <a:ea typeface="宋体" pitchFamily="2" charset="-122"/>
            </a:endParaRPr>
          </a:p>
        </p:txBody>
      </p:sp>
      <p:sp>
        <p:nvSpPr>
          <p:cNvPr id="2072582" name="Line 6"/>
          <p:cNvSpPr>
            <a:spLocks noChangeShapeType="1"/>
          </p:cNvSpPr>
          <p:nvPr/>
        </p:nvSpPr>
        <p:spPr bwMode="auto">
          <a:xfrm>
            <a:off x="1524000" y="4221163"/>
            <a:ext cx="5486400" cy="0"/>
          </a:xfrm>
          <a:prstGeom prst="line">
            <a:avLst/>
          </a:prstGeom>
          <a:noFill/>
          <a:ln w="28575">
            <a:solidFill>
              <a:schemeClr val="tx1"/>
            </a:solidFill>
            <a:round/>
            <a:tailEnd type="triangle" w="med" len="med"/>
          </a:ln>
          <a:effectLst/>
        </p:spPr>
        <p:txBody>
          <a:bodyPr wrap="none" anchor="ctr"/>
          <a:lstStyle/>
          <a:p>
            <a:pPr>
              <a:defRPr/>
            </a:pPr>
            <a:endParaRPr lang="zh-CN" altLang="en-US"/>
          </a:p>
        </p:txBody>
      </p:sp>
      <p:sp>
        <p:nvSpPr>
          <p:cNvPr id="2072583" name="Line 7"/>
          <p:cNvSpPr>
            <a:spLocks noChangeShapeType="1"/>
          </p:cNvSpPr>
          <p:nvPr/>
        </p:nvSpPr>
        <p:spPr bwMode="auto">
          <a:xfrm flipV="1">
            <a:off x="4343400" y="1676400"/>
            <a:ext cx="0" cy="4724400"/>
          </a:xfrm>
          <a:prstGeom prst="line">
            <a:avLst/>
          </a:prstGeom>
          <a:noFill/>
          <a:ln w="28575">
            <a:solidFill>
              <a:schemeClr val="tx1"/>
            </a:solidFill>
            <a:round/>
            <a:tailEnd type="triangle" w="med" len="med"/>
          </a:ln>
          <a:effectLst/>
        </p:spPr>
        <p:txBody>
          <a:bodyPr wrap="none" anchor="ctr"/>
          <a:lstStyle/>
          <a:p>
            <a:pPr>
              <a:defRPr/>
            </a:pPr>
            <a:endParaRPr lang="zh-CN" altLang="en-US"/>
          </a:p>
        </p:txBody>
      </p:sp>
      <p:sp>
        <p:nvSpPr>
          <p:cNvPr id="2072584" name="Line 8"/>
          <p:cNvSpPr>
            <a:spLocks noChangeShapeType="1"/>
          </p:cNvSpPr>
          <p:nvPr/>
        </p:nvSpPr>
        <p:spPr bwMode="auto">
          <a:xfrm>
            <a:off x="1371600" y="2286000"/>
            <a:ext cx="1676400" cy="1676400"/>
          </a:xfrm>
          <a:prstGeom prst="line">
            <a:avLst/>
          </a:prstGeom>
          <a:noFill/>
          <a:ln w="28575">
            <a:solidFill>
              <a:srgbClr val="FF0000"/>
            </a:solidFill>
            <a:round/>
            <a:tailEnd type="triangle" w="med" len="med"/>
          </a:ln>
          <a:effectLst/>
        </p:spPr>
        <p:txBody>
          <a:bodyPr wrap="none" anchor="ctr"/>
          <a:lstStyle/>
          <a:p>
            <a:pPr>
              <a:defRPr/>
            </a:pPr>
            <a:endParaRPr lang="zh-CN" altLang="en-US"/>
          </a:p>
        </p:txBody>
      </p:sp>
      <p:sp>
        <p:nvSpPr>
          <p:cNvPr id="63497" name="Rectangle 9"/>
          <p:cNvSpPr>
            <a:spLocks noChangeArrowheads="1"/>
          </p:cNvSpPr>
          <p:nvPr/>
        </p:nvSpPr>
        <p:spPr bwMode="auto">
          <a:xfrm>
            <a:off x="5972197" y="1474242"/>
            <a:ext cx="258917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2200">
                <a:solidFill>
                  <a:srgbClr val="7030A0"/>
                </a:solidFill>
                <a:effectLst/>
                <a:latin typeface="Arial" panose="020B0604020202090204" pitchFamily="34" charset="0"/>
                <a:ea typeface="宋体" pitchFamily="2" charset="-122"/>
              </a:rPr>
              <a:t>Low frequencies</a:t>
            </a:r>
            <a:r>
              <a:rPr kumimoji="1" lang="en-US" altLang="zh-CN" sz="2200">
                <a:effectLst/>
                <a:latin typeface="Arial" panose="020B0604020202090204" pitchFamily="34" charset="0"/>
                <a:ea typeface="宋体" pitchFamily="2" charset="-122"/>
              </a:rPr>
              <a:t>: </a:t>
            </a:r>
            <a:endParaRPr kumimoji="1" lang="en-US" altLang="zh-CN" sz="2200">
              <a:effectLst/>
              <a:latin typeface="Arial" panose="020B0604020202090204" pitchFamily="34" charset="0"/>
              <a:ea typeface="宋体" pitchFamily="2" charset="-122"/>
            </a:endParaRPr>
          </a:p>
          <a:p>
            <a:pPr algn="ctr" eaLnBrk="1" hangingPunct="1">
              <a:spcBef>
                <a:spcPct val="0"/>
              </a:spcBef>
              <a:buClrTx/>
              <a:buSzTx/>
              <a:buFontTx/>
              <a:buNone/>
            </a:pPr>
            <a:r>
              <a:rPr kumimoji="1" lang="en-US" altLang="zh-CN" sz="2200">
                <a:effectLst/>
                <a:latin typeface="Arial" panose="020B0604020202090204" pitchFamily="34" charset="0"/>
                <a:ea typeface="宋体" pitchFamily="2" charset="-122"/>
              </a:rPr>
              <a:t>Smooth areas</a:t>
            </a:r>
            <a:endParaRPr kumimoji="1" lang="en-US" altLang="zh-CN" sz="2200">
              <a:effectLst/>
              <a:latin typeface="Arial" panose="020B0604020202090204" pitchFamily="34" charset="0"/>
              <a:ea typeface="宋体" pitchFamily="2" charset="-122"/>
            </a:endParaRPr>
          </a:p>
        </p:txBody>
      </p:sp>
      <p:sp>
        <p:nvSpPr>
          <p:cNvPr id="2072586" name="Line 10"/>
          <p:cNvSpPr>
            <a:spLocks noChangeShapeType="1"/>
          </p:cNvSpPr>
          <p:nvPr/>
        </p:nvSpPr>
        <p:spPr bwMode="auto">
          <a:xfrm flipH="1">
            <a:off x="4495800" y="2286000"/>
            <a:ext cx="2286000" cy="1752600"/>
          </a:xfrm>
          <a:prstGeom prst="line">
            <a:avLst/>
          </a:prstGeom>
          <a:noFill/>
          <a:ln w="28575">
            <a:solidFill>
              <a:srgbClr val="FF0000"/>
            </a:solidFill>
            <a:round/>
            <a:tailEnd type="triangle" w="med" len="med"/>
          </a:ln>
          <a:effectLst/>
        </p:spPr>
        <p:txBody>
          <a:bodyPr wrap="none" anchor="ctr"/>
          <a:lstStyle/>
          <a:p>
            <a:pPr>
              <a:defRPr/>
            </a:pPr>
            <a:endParaRPr lang="zh-CN" altLang="en-US"/>
          </a:p>
        </p:txBody>
      </p:sp>
      <p:sp>
        <p:nvSpPr>
          <p:cNvPr id="63499" name="Rectangle 11"/>
          <p:cNvSpPr>
            <a:spLocks noChangeArrowheads="1"/>
          </p:cNvSpPr>
          <p:nvPr/>
        </p:nvSpPr>
        <p:spPr bwMode="auto">
          <a:xfrm>
            <a:off x="4516438" y="1538288"/>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2000">
                <a:effectLst/>
                <a:latin typeface="Arial" panose="020B0604020202090204" pitchFamily="34" charset="0"/>
                <a:ea typeface="宋体" pitchFamily="2" charset="-122"/>
              </a:rPr>
              <a:t>u</a:t>
            </a:r>
            <a:endParaRPr kumimoji="1" lang="en-US" altLang="zh-CN" sz="2000">
              <a:effectLst/>
              <a:latin typeface="Arial" panose="020B0604020202090204" pitchFamily="34" charset="0"/>
              <a:ea typeface="宋体" pitchFamily="2" charset="-122"/>
            </a:endParaRPr>
          </a:p>
        </p:txBody>
      </p:sp>
      <p:sp>
        <p:nvSpPr>
          <p:cNvPr id="63500" name="Rectangle 12"/>
          <p:cNvSpPr>
            <a:spLocks noChangeArrowheads="1"/>
          </p:cNvSpPr>
          <p:nvPr/>
        </p:nvSpPr>
        <p:spPr bwMode="auto">
          <a:xfrm>
            <a:off x="6888163" y="4343400"/>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2000">
                <a:effectLst/>
                <a:latin typeface="Arial" panose="020B0604020202090204" pitchFamily="34" charset="0"/>
                <a:ea typeface="宋体" pitchFamily="2" charset="-122"/>
              </a:rPr>
              <a:t>v</a:t>
            </a:r>
            <a:endParaRPr kumimoji="1" lang="en-US" altLang="zh-CN" sz="2000">
              <a:effectLst/>
              <a:latin typeface="Arial" panose="020B0604020202090204" pitchFamily="34" charset="0"/>
              <a:ea typeface="宋体" pitchFamily="2" charset="-122"/>
            </a:endParaRPr>
          </a:p>
        </p:txBody>
      </p:sp>
      <p:sp>
        <p:nvSpPr>
          <p:cNvPr id="63501" name="Text Box 13"/>
          <p:cNvSpPr txBox="1">
            <a:spLocks noChangeArrowheads="1"/>
          </p:cNvSpPr>
          <p:nvPr/>
        </p:nvSpPr>
        <p:spPr bwMode="auto">
          <a:xfrm>
            <a:off x="143393" y="1524000"/>
            <a:ext cx="2959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2200" dirty="0">
                <a:solidFill>
                  <a:srgbClr val="3366FF"/>
                </a:solidFill>
                <a:effectLst/>
                <a:latin typeface="Arial" panose="020B0604020202090204" pitchFamily="34" charset="0"/>
                <a:ea typeface="宋体" pitchFamily="2" charset="-122"/>
              </a:rPr>
              <a:t>High frequencies</a:t>
            </a:r>
            <a:r>
              <a:rPr kumimoji="1" lang="en-US" altLang="zh-CN" sz="2200" dirty="0">
                <a:effectLst/>
                <a:latin typeface="Arial" panose="020B0604020202090204" pitchFamily="34" charset="0"/>
                <a:ea typeface="宋体" pitchFamily="2" charset="-122"/>
              </a:rPr>
              <a:t>: </a:t>
            </a:r>
            <a:endParaRPr kumimoji="1" lang="en-US" altLang="zh-CN" sz="2200" dirty="0">
              <a:effectLst/>
              <a:latin typeface="Arial" panose="020B0604020202090204" pitchFamily="34" charset="0"/>
              <a:ea typeface="宋体" pitchFamily="2" charset="-122"/>
            </a:endParaRPr>
          </a:p>
          <a:p>
            <a:pPr algn="ctr" eaLnBrk="1" hangingPunct="1">
              <a:spcBef>
                <a:spcPct val="0"/>
              </a:spcBef>
              <a:buClrTx/>
              <a:buSzTx/>
              <a:buFontTx/>
              <a:buNone/>
            </a:pPr>
            <a:r>
              <a:rPr kumimoji="1" lang="en-US" altLang="zh-CN" sz="2200" dirty="0">
                <a:effectLst/>
                <a:latin typeface="Arial" panose="020B0604020202090204" pitchFamily="34" charset="0"/>
                <a:ea typeface="宋体" pitchFamily="2" charset="-122"/>
              </a:rPr>
              <a:t>Edge, Texture, Noise</a:t>
            </a:r>
            <a:endParaRPr kumimoji="1" lang="en-US" altLang="zh-CN" sz="2200" dirty="0">
              <a:effectLst/>
              <a:latin typeface="Arial" panose="020B0604020202090204" pitchFamily="34" charset="0"/>
              <a:ea typeface="宋体"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CN" altLang="en-US"/>
              <a:t>傅立叶谱 </a:t>
            </a:r>
            <a:r>
              <a:rPr lang="en-US" altLang="zh-CN"/>
              <a:t>The Fourier Spectrum: |F(u, v)|</a:t>
            </a:r>
            <a:endParaRPr lang="en-US" altLang="zh-CN"/>
          </a:p>
        </p:txBody>
      </p:sp>
      <p:sp>
        <p:nvSpPr>
          <p:cNvPr id="61443" name="Rectangle 3"/>
          <p:cNvSpPr>
            <a:spLocks noGrp="1" noChangeArrowheads="1"/>
          </p:cNvSpPr>
          <p:nvPr>
            <p:ph type="body" idx="1"/>
          </p:nvPr>
        </p:nvSpPr>
        <p:spPr>
          <a:xfrm>
            <a:off x="354013" y="1504950"/>
            <a:ext cx="8448675" cy="5036527"/>
          </a:xfrm>
        </p:spPr>
        <p:txBody>
          <a:bodyPr/>
          <a:lstStyle/>
          <a:p>
            <a:pPr eaLnBrk="1" hangingPunct="1"/>
            <a:r>
              <a:rPr lang="en-US" altLang="zh-CN" dirty="0"/>
              <a:t>F(0, 0) </a:t>
            </a:r>
            <a:r>
              <a:rPr lang="zh-CN" altLang="en-US" dirty="0"/>
              <a:t>是整个图像的</a:t>
            </a:r>
            <a:r>
              <a:rPr lang="zh-CN" altLang="en-US" dirty="0">
                <a:solidFill>
                  <a:srgbClr val="3366FF"/>
                </a:solidFill>
              </a:rPr>
              <a:t>平均</a:t>
            </a:r>
            <a:r>
              <a:rPr lang="zh-CN" altLang="en-US" dirty="0"/>
              <a:t>灰度，也即</a:t>
            </a:r>
            <a:r>
              <a:rPr lang="zh-CN" altLang="en-US" dirty="0">
                <a:solidFill>
                  <a:srgbClr val="3366FF"/>
                </a:solidFill>
              </a:rPr>
              <a:t>最低频率</a:t>
            </a:r>
            <a:endParaRPr lang="zh-CN" altLang="en-US" dirty="0">
              <a:solidFill>
                <a:srgbClr val="3366FF"/>
              </a:solidFill>
            </a:endParaRPr>
          </a:p>
          <a:p>
            <a:pPr eaLnBrk="1" hangingPunct="1"/>
            <a:r>
              <a:rPr lang="en-US" altLang="zh-CN" dirty="0"/>
              <a:t>F(u, v) </a:t>
            </a:r>
            <a:r>
              <a:rPr lang="zh-CN" altLang="en-US" dirty="0"/>
              <a:t>在</a:t>
            </a:r>
            <a:r>
              <a:rPr lang="zh-CN" altLang="en-US" dirty="0">
                <a:solidFill>
                  <a:srgbClr val="3366FF"/>
                </a:solidFill>
              </a:rPr>
              <a:t>靠近</a:t>
            </a:r>
            <a:r>
              <a:rPr lang="en-US" altLang="zh-CN" dirty="0"/>
              <a:t>(u, v) = (0, 0)</a:t>
            </a:r>
            <a:r>
              <a:rPr lang="zh-CN" altLang="en-US" dirty="0"/>
              <a:t>附近包含了</a:t>
            </a:r>
            <a:r>
              <a:rPr lang="zh-CN" altLang="en-US" dirty="0">
                <a:solidFill>
                  <a:srgbClr val="3366FF"/>
                </a:solidFill>
              </a:rPr>
              <a:t>低频</a:t>
            </a:r>
            <a:r>
              <a:rPr lang="zh-CN" altLang="en-US" dirty="0"/>
              <a:t>信息 </a:t>
            </a:r>
            <a:endParaRPr lang="zh-CN" altLang="en-US" dirty="0"/>
          </a:p>
          <a:p>
            <a:pPr lvl="1" eaLnBrk="1" hangingPunct="1"/>
            <a:r>
              <a:rPr lang="zh-CN" altLang="en-US" dirty="0">
                <a:solidFill>
                  <a:srgbClr val="00B050"/>
                </a:solidFill>
              </a:rPr>
              <a:t>代表的是灰度变化缓慢的光滑区域</a:t>
            </a:r>
            <a:endParaRPr lang="zh-CN" altLang="en-US" dirty="0">
              <a:solidFill>
                <a:srgbClr val="00B050"/>
              </a:solidFill>
            </a:endParaRPr>
          </a:p>
          <a:p>
            <a:pPr eaLnBrk="1" hangingPunct="1"/>
            <a:r>
              <a:rPr lang="zh-CN" altLang="en-US" dirty="0"/>
              <a:t>距离</a:t>
            </a:r>
            <a:r>
              <a:rPr lang="en-US" altLang="zh-CN" dirty="0"/>
              <a:t>(u, v) = (0, 0) </a:t>
            </a:r>
            <a:r>
              <a:rPr lang="zh-CN" altLang="en-US" dirty="0">
                <a:solidFill>
                  <a:srgbClr val="3366FF"/>
                </a:solidFill>
              </a:rPr>
              <a:t>越远</a:t>
            </a:r>
            <a:r>
              <a:rPr lang="zh-CN" altLang="en-US" dirty="0"/>
              <a:t>，其频率</a:t>
            </a:r>
            <a:r>
              <a:rPr lang="zh-CN" altLang="en-US" dirty="0">
                <a:solidFill>
                  <a:srgbClr val="3366FF"/>
                </a:solidFill>
              </a:rPr>
              <a:t>越大</a:t>
            </a:r>
            <a:r>
              <a:rPr lang="en-US" altLang="zh-CN" dirty="0"/>
              <a:t>.</a:t>
            </a:r>
            <a:endParaRPr lang="en-US" altLang="zh-CN" dirty="0"/>
          </a:p>
          <a:p>
            <a:pPr eaLnBrk="1" hangingPunct="1"/>
            <a:r>
              <a:rPr lang="en-US" altLang="zh-CN" dirty="0"/>
              <a:t>F(u, v)</a:t>
            </a:r>
            <a:r>
              <a:rPr lang="zh-CN" altLang="en-US" dirty="0"/>
              <a:t>在</a:t>
            </a:r>
            <a:r>
              <a:rPr lang="zh-CN" altLang="en-US" dirty="0">
                <a:solidFill>
                  <a:srgbClr val="3366FF"/>
                </a:solidFill>
              </a:rPr>
              <a:t>远离</a:t>
            </a:r>
            <a:r>
              <a:rPr lang="en-US" altLang="zh-CN" dirty="0"/>
              <a:t>(u, v) = (0, 0)</a:t>
            </a:r>
            <a:r>
              <a:rPr lang="zh-CN" altLang="en-US" dirty="0"/>
              <a:t>区域包含了</a:t>
            </a:r>
            <a:r>
              <a:rPr lang="zh-CN" altLang="en-US" dirty="0">
                <a:solidFill>
                  <a:srgbClr val="3366FF"/>
                </a:solidFill>
              </a:rPr>
              <a:t>高频</a:t>
            </a:r>
            <a:r>
              <a:rPr lang="zh-CN" altLang="en-US" dirty="0"/>
              <a:t>信息 </a:t>
            </a:r>
            <a:endParaRPr lang="zh-CN" altLang="en-US" dirty="0"/>
          </a:p>
          <a:p>
            <a:pPr lvl="1" eaLnBrk="1" hangingPunct="1"/>
            <a:r>
              <a:rPr lang="zh-CN" altLang="en-US" dirty="0">
                <a:solidFill>
                  <a:srgbClr val="00B050"/>
                </a:solidFill>
              </a:rPr>
              <a:t>代表的是灰度变化剧烈的区域，如边缘</a:t>
            </a:r>
            <a:endParaRPr lang="en-US" altLang="zh-CN" dirty="0">
              <a:solidFill>
                <a:srgbClr val="00B050"/>
              </a:solidFill>
            </a:endParaRPr>
          </a:p>
          <a:p>
            <a:pPr eaLnBrk="1" hangingPunct="1"/>
            <a:r>
              <a:rPr lang="zh-CN" altLang="en-US" dirty="0"/>
              <a:t>高亮度表明频率特征明显</a:t>
            </a:r>
            <a:endParaRPr lang="en-US" altLang="zh-CN" dirty="0"/>
          </a:p>
          <a:p>
            <a:pPr eaLnBrk="1" hangingPunct="1"/>
            <a:r>
              <a:rPr lang="zh-CN" altLang="en-US" dirty="0"/>
              <a:t>频谱图中心明显的频率变换方向与原图像中地物方向垂直，</a:t>
            </a:r>
            <a:r>
              <a:rPr lang="zh-CN" altLang="en-US" b="0" dirty="0"/>
              <a:t>即如果原图像中有多种</a:t>
            </a:r>
            <a:r>
              <a:rPr lang="zh-CN" altLang="en-US" b="0" u="sng" dirty="0"/>
              <a:t>水平分布的地物，那么频谱图中垂直方向的频率变化较明显</a:t>
            </a:r>
            <a:r>
              <a:rPr lang="zh-CN" altLang="en-US" b="0" dirty="0"/>
              <a:t>；如果原图像中地物</a:t>
            </a:r>
            <a:r>
              <a:rPr lang="zh-CN" altLang="en-US" b="0" u="sng" dirty="0"/>
              <a:t>左下</a:t>
            </a:r>
            <a:r>
              <a:rPr lang="en-US" altLang="zh-CN" b="0" u="sng" dirty="0"/>
              <a:t>-</a:t>
            </a:r>
            <a:r>
              <a:rPr lang="zh-CN" altLang="en-US" b="0" u="sng" dirty="0"/>
              <a:t>右上分布，那么频谱图中左上</a:t>
            </a:r>
            <a:r>
              <a:rPr lang="en-US" altLang="zh-CN" b="0" u="sng" dirty="0"/>
              <a:t>-</a:t>
            </a:r>
            <a:r>
              <a:rPr lang="zh-CN" altLang="en-US" b="0" u="sng" dirty="0"/>
              <a:t>右下方向频率变化较明显</a:t>
            </a:r>
            <a:r>
              <a:rPr lang="zh-CN" altLang="en-US" b="0" dirty="0"/>
              <a:t>，反之亦然。</a:t>
            </a:r>
            <a:endParaRPr lang="zh-CN" altLang="en-US" b="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zh-CN" altLang="en-US" dirty="0"/>
              <a:t>二维傅立叶变换</a:t>
            </a:r>
            <a:r>
              <a:rPr lang="en-US" altLang="zh-CN" dirty="0"/>
              <a:t>(2-DFT)</a:t>
            </a:r>
            <a:r>
              <a:rPr lang="zh-CN" altLang="en-US" dirty="0"/>
              <a:t>的性质</a:t>
            </a:r>
            <a:endParaRPr lang="zh-CN" altLang="en-US" dirty="0"/>
          </a:p>
        </p:txBody>
      </p:sp>
      <p:sp>
        <p:nvSpPr>
          <p:cNvPr id="55299" name="Rectangle 3"/>
          <p:cNvSpPr>
            <a:spLocks noGrp="1" noChangeArrowheads="1"/>
          </p:cNvSpPr>
          <p:nvPr>
            <p:ph type="body" idx="1"/>
          </p:nvPr>
        </p:nvSpPr>
        <p:spPr/>
        <p:txBody>
          <a:bodyPr/>
          <a:lstStyle/>
          <a:p>
            <a:pPr eaLnBrk="1" hangingPunct="1">
              <a:buFont typeface="Wingdings" panose="05000000000000000000" pitchFamily="2" charset="2"/>
              <a:buChar char="u"/>
            </a:pPr>
            <a:r>
              <a:rPr lang="zh-CN" altLang="en-US" dirty="0"/>
              <a:t>平移 </a:t>
            </a:r>
            <a:r>
              <a:rPr lang="en-US" altLang="zh-CN" dirty="0"/>
              <a:t>Translation</a:t>
            </a:r>
            <a:endParaRPr lang="en-US" altLang="zh-CN" dirty="0"/>
          </a:p>
          <a:p>
            <a:pPr eaLnBrk="1" hangingPunct="1">
              <a:buFont typeface="Wingdings" panose="05000000000000000000" pitchFamily="2" charset="2"/>
              <a:buChar char="u"/>
            </a:pPr>
            <a:r>
              <a:rPr lang="zh-CN" altLang="en-US" dirty="0"/>
              <a:t>分配律与缩放 </a:t>
            </a:r>
            <a:r>
              <a:rPr lang="en-US" altLang="zh-CN" dirty="0" err="1"/>
              <a:t>Distributivity</a:t>
            </a:r>
            <a:r>
              <a:rPr lang="en-US" altLang="zh-CN" dirty="0"/>
              <a:t> and Scaling</a:t>
            </a:r>
            <a:endParaRPr lang="en-US" altLang="zh-CN" dirty="0"/>
          </a:p>
          <a:p>
            <a:pPr eaLnBrk="1" hangingPunct="1">
              <a:buFont typeface="Wingdings" panose="05000000000000000000" pitchFamily="2" charset="2"/>
              <a:buChar char="u"/>
            </a:pPr>
            <a:r>
              <a:rPr lang="zh-CN" altLang="en-US" dirty="0"/>
              <a:t>旋转 </a:t>
            </a:r>
            <a:r>
              <a:rPr lang="en-US" altLang="zh-CN" dirty="0"/>
              <a:t>Rotation</a:t>
            </a:r>
            <a:endParaRPr lang="en-US" altLang="zh-CN" dirty="0"/>
          </a:p>
          <a:p>
            <a:pPr eaLnBrk="1" hangingPunct="1">
              <a:buFont typeface="Wingdings" panose="05000000000000000000" pitchFamily="2" charset="2"/>
              <a:buChar char="u"/>
            </a:pPr>
            <a:r>
              <a:rPr lang="zh-CN" altLang="en-US" dirty="0"/>
              <a:t>周期性与共轭对称性 </a:t>
            </a:r>
            <a:r>
              <a:rPr lang="en-US" altLang="zh-CN" dirty="0"/>
              <a:t>Periodicity and Conjugate Symmetry</a:t>
            </a:r>
            <a:endParaRPr lang="en-US" altLang="zh-CN" dirty="0"/>
          </a:p>
          <a:p>
            <a:pPr eaLnBrk="1" hangingPunct="1">
              <a:buFont typeface="Wingdings" panose="05000000000000000000" pitchFamily="2" charset="2"/>
              <a:buChar char="u"/>
            </a:pPr>
            <a:r>
              <a:rPr lang="zh-CN" altLang="en-US" dirty="0"/>
              <a:t>可分离性 </a:t>
            </a:r>
            <a:r>
              <a:rPr lang="en-US" altLang="zh-CN" dirty="0" err="1"/>
              <a:t>Separability</a:t>
            </a:r>
            <a:endParaRPr lang="en-US" altLang="zh-CN" dirty="0"/>
          </a:p>
          <a:p>
            <a:pPr eaLnBrk="1" hangingPunct="1">
              <a:buFont typeface="Wingdings" panose="05000000000000000000" pitchFamily="2" charset="2"/>
              <a:buChar char="u"/>
            </a:pPr>
            <a:r>
              <a:rPr lang="zh-CN" altLang="en-US" dirty="0"/>
              <a:t>卷积与相关性 </a:t>
            </a:r>
            <a:r>
              <a:rPr lang="en-US" altLang="zh-CN" dirty="0"/>
              <a:t>Convolution and Correlation</a:t>
            </a:r>
            <a:endParaRPr lang="en-US" altLang="zh-CN" dirty="0"/>
          </a:p>
          <a:p>
            <a:pPr eaLnBrk="1" hangingPunct="1"/>
            <a:endParaRPr lang="en-US" altLang="zh-C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en-US" altLang="zh-CN" sz="3600"/>
              <a:t>Image in Memory</a:t>
            </a:r>
            <a:endParaRPr lang="en-US" altLang="zh-CN" sz="3600"/>
          </a:p>
        </p:txBody>
      </p:sp>
      <p:sp>
        <p:nvSpPr>
          <p:cNvPr id="114691" name="Rectangle 3"/>
          <p:cNvSpPr>
            <a:spLocks noGrp="1" noChangeArrowheads="1"/>
          </p:cNvSpPr>
          <p:nvPr>
            <p:ph type="body" idx="1"/>
          </p:nvPr>
        </p:nvSpPr>
        <p:spPr>
          <a:xfrm>
            <a:off x="609600" y="1268760"/>
            <a:ext cx="7086600" cy="635000"/>
          </a:xfrm>
        </p:spPr>
        <p:txBody>
          <a:bodyPr/>
          <a:lstStyle/>
          <a:p>
            <a:pPr eaLnBrk="1" hangingPunct="1"/>
            <a:r>
              <a:rPr lang="en-US" altLang="zh-CN" sz="2000" dirty="0"/>
              <a:t>2D or 3D array</a:t>
            </a:r>
            <a:endParaRPr lang="zh-CN" altLang="en-US" sz="2000" dirty="0"/>
          </a:p>
        </p:txBody>
      </p:sp>
      <p:grpSp>
        <p:nvGrpSpPr>
          <p:cNvPr id="114692" name="Group 9"/>
          <p:cNvGrpSpPr/>
          <p:nvPr/>
        </p:nvGrpSpPr>
        <p:grpSpPr bwMode="auto">
          <a:xfrm>
            <a:off x="746125" y="2030760"/>
            <a:ext cx="3151188" cy="409575"/>
            <a:chOff x="432" y="1415"/>
            <a:chExt cx="1985" cy="258"/>
          </a:xfrm>
        </p:grpSpPr>
        <p:grpSp>
          <p:nvGrpSpPr>
            <p:cNvPr id="114771" name="Group 8"/>
            <p:cNvGrpSpPr/>
            <p:nvPr/>
          </p:nvGrpSpPr>
          <p:grpSpPr bwMode="auto">
            <a:xfrm>
              <a:off x="432" y="1440"/>
              <a:ext cx="1985" cy="233"/>
              <a:chOff x="432" y="1440"/>
              <a:chExt cx="1985" cy="233"/>
            </a:xfrm>
          </p:grpSpPr>
          <p:sp>
            <p:nvSpPr>
              <p:cNvPr id="114773" name="Text Box 4"/>
              <p:cNvSpPr txBox="1">
                <a:spLocks noChangeArrowheads="1"/>
              </p:cNvSpPr>
              <p:nvPr/>
            </p:nvSpPr>
            <p:spPr bwMode="auto">
              <a:xfrm>
                <a:off x="432" y="1440"/>
                <a:ext cx="5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[B,G,R]</a:t>
                </a:r>
                <a:endParaRPr lang="en-US" altLang="zh-CN" sz="1800" b="0">
                  <a:latin typeface="Arial" panose="020B0604020202090204" pitchFamily="34" charset="0"/>
                  <a:ea typeface="宋体" pitchFamily="2" charset="-122"/>
                </a:endParaRPr>
              </a:p>
            </p:txBody>
          </p:sp>
          <p:sp>
            <p:nvSpPr>
              <p:cNvPr id="114774" name="Text Box 5"/>
              <p:cNvSpPr txBox="1">
                <a:spLocks noChangeArrowheads="1"/>
              </p:cNvSpPr>
              <p:nvPr/>
            </p:nvSpPr>
            <p:spPr bwMode="auto">
              <a:xfrm>
                <a:off x="960" y="1440"/>
                <a:ext cx="5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[B,G,R]</a:t>
                </a:r>
                <a:endParaRPr lang="en-US" altLang="zh-CN" sz="1800" b="0">
                  <a:latin typeface="Arial" panose="020B0604020202090204" pitchFamily="34" charset="0"/>
                  <a:ea typeface="宋体" pitchFamily="2" charset="-122"/>
                </a:endParaRPr>
              </a:p>
            </p:txBody>
          </p:sp>
          <p:sp>
            <p:nvSpPr>
              <p:cNvPr id="114775" name="Text Box 6"/>
              <p:cNvSpPr txBox="1">
                <a:spLocks noChangeArrowheads="1"/>
              </p:cNvSpPr>
              <p:nvPr/>
            </p:nvSpPr>
            <p:spPr bwMode="auto">
              <a:xfrm>
                <a:off x="1824" y="1440"/>
                <a:ext cx="5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[B,G,R]</a:t>
                </a:r>
                <a:endParaRPr lang="en-US" altLang="zh-CN" sz="1800" b="0">
                  <a:latin typeface="Arial" panose="020B0604020202090204" pitchFamily="34" charset="0"/>
                  <a:ea typeface="宋体" pitchFamily="2" charset="-122"/>
                </a:endParaRPr>
              </a:p>
            </p:txBody>
          </p:sp>
        </p:grpSp>
        <p:sp>
          <p:nvSpPr>
            <p:cNvPr id="114772" name="Text Box 7"/>
            <p:cNvSpPr txBox="1">
              <a:spLocks noChangeArrowheads="1"/>
            </p:cNvSpPr>
            <p:nvPr/>
          </p:nvSpPr>
          <p:spPr bwMode="auto">
            <a:xfrm>
              <a:off x="1564" y="1415"/>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a:t>
              </a:r>
              <a:endParaRPr lang="en-US" altLang="zh-CN" sz="1800" b="0">
                <a:latin typeface="Arial" panose="020B0604020202090204" pitchFamily="34" charset="0"/>
                <a:ea typeface="宋体" pitchFamily="2" charset="-122"/>
              </a:endParaRPr>
            </a:p>
          </p:txBody>
        </p:sp>
      </p:grpSp>
      <p:grpSp>
        <p:nvGrpSpPr>
          <p:cNvPr id="114693" name="Group 10"/>
          <p:cNvGrpSpPr/>
          <p:nvPr/>
        </p:nvGrpSpPr>
        <p:grpSpPr bwMode="auto">
          <a:xfrm>
            <a:off x="746125" y="2487960"/>
            <a:ext cx="3151188" cy="409575"/>
            <a:chOff x="432" y="1415"/>
            <a:chExt cx="1985" cy="258"/>
          </a:xfrm>
        </p:grpSpPr>
        <p:grpSp>
          <p:nvGrpSpPr>
            <p:cNvPr id="114766" name="Group 11"/>
            <p:cNvGrpSpPr/>
            <p:nvPr/>
          </p:nvGrpSpPr>
          <p:grpSpPr bwMode="auto">
            <a:xfrm>
              <a:off x="432" y="1440"/>
              <a:ext cx="1985" cy="233"/>
              <a:chOff x="432" y="1440"/>
              <a:chExt cx="1985" cy="233"/>
            </a:xfrm>
          </p:grpSpPr>
          <p:sp>
            <p:nvSpPr>
              <p:cNvPr id="114768" name="Text Box 12"/>
              <p:cNvSpPr txBox="1">
                <a:spLocks noChangeArrowheads="1"/>
              </p:cNvSpPr>
              <p:nvPr/>
            </p:nvSpPr>
            <p:spPr bwMode="auto">
              <a:xfrm>
                <a:off x="432" y="1440"/>
                <a:ext cx="5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[B,G,R]</a:t>
                </a:r>
                <a:endParaRPr lang="en-US" altLang="zh-CN" sz="1800" b="0">
                  <a:latin typeface="Arial" panose="020B0604020202090204" pitchFamily="34" charset="0"/>
                  <a:ea typeface="宋体" pitchFamily="2" charset="-122"/>
                </a:endParaRPr>
              </a:p>
            </p:txBody>
          </p:sp>
          <p:sp>
            <p:nvSpPr>
              <p:cNvPr id="114769" name="Text Box 13"/>
              <p:cNvSpPr txBox="1">
                <a:spLocks noChangeArrowheads="1"/>
              </p:cNvSpPr>
              <p:nvPr/>
            </p:nvSpPr>
            <p:spPr bwMode="auto">
              <a:xfrm>
                <a:off x="960" y="1440"/>
                <a:ext cx="5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[B,G,R]</a:t>
                </a:r>
                <a:endParaRPr lang="en-US" altLang="zh-CN" sz="1800" b="0">
                  <a:latin typeface="Arial" panose="020B0604020202090204" pitchFamily="34" charset="0"/>
                  <a:ea typeface="宋体" pitchFamily="2" charset="-122"/>
                </a:endParaRPr>
              </a:p>
            </p:txBody>
          </p:sp>
          <p:sp>
            <p:nvSpPr>
              <p:cNvPr id="114770" name="Text Box 14"/>
              <p:cNvSpPr txBox="1">
                <a:spLocks noChangeArrowheads="1"/>
              </p:cNvSpPr>
              <p:nvPr/>
            </p:nvSpPr>
            <p:spPr bwMode="auto">
              <a:xfrm>
                <a:off x="1824" y="1440"/>
                <a:ext cx="5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[B,G,R]</a:t>
                </a:r>
                <a:endParaRPr lang="en-US" altLang="zh-CN" sz="1800" b="0">
                  <a:latin typeface="Arial" panose="020B0604020202090204" pitchFamily="34" charset="0"/>
                  <a:ea typeface="宋体" pitchFamily="2" charset="-122"/>
                </a:endParaRPr>
              </a:p>
            </p:txBody>
          </p:sp>
        </p:grpSp>
        <p:sp>
          <p:nvSpPr>
            <p:cNvPr id="114767" name="Text Box 15"/>
            <p:cNvSpPr txBox="1">
              <a:spLocks noChangeArrowheads="1"/>
            </p:cNvSpPr>
            <p:nvPr/>
          </p:nvSpPr>
          <p:spPr bwMode="auto">
            <a:xfrm>
              <a:off x="1564" y="1415"/>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a:t>
              </a:r>
              <a:endParaRPr lang="en-US" altLang="zh-CN" sz="1800" b="0">
                <a:latin typeface="Arial" panose="020B0604020202090204" pitchFamily="34" charset="0"/>
                <a:ea typeface="宋体" pitchFamily="2" charset="-122"/>
              </a:endParaRPr>
            </a:p>
          </p:txBody>
        </p:sp>
      </p:grpSp>
      <p:grpSp>
        <p:nvGrpSpPr>
          <p:cNvPr id="114694" name="Group 16"/>
          <p:cNvGrpSpPr/>
          <p:nvPr/>
        </p:nvGrpSpPr>
        <p:grpSpPr bwMode="auto">
          <a:xfrm>
            <a:off x="746125" y="2945160"/>
            <a:ext cx="3151188" cy="409575"/>
            <a:chOff x="432" y="1415"/>
            <a:chExt cx="1985" cy="258"/>
          </a:xfrm>
        </p:grpSpPr>
        <p:grpSp>
          <p:nvGrpSpPr>
            <p:cNvPr id="114761" name="Group 17"/>
            <p:cNvGrpSpPr/>
            <p:nvPr/>
          </p:nvGrpSpPr>
          <p:grpSpPr bwMode="auto">
            <a:xfrm>
              <a:off x="432" y="1440"/>
              <a:ext cx="1985" cy="233"/>
              <a:chOff x="432" y="1440"/>
              <a:chExt cx="1985" cy="233"/>
            </a:xfrm>
          </p:grpSpPr>
          <p:sp>
            <p:nvSpPr>
              <p:cNvPr id="114763" name="Text Box 18"/>
              <p:cNvSpPr txBox="1">
                <a:spLocks noChangeArrowheads="1"/>
              </p:cNvSpPr>
              <p:nvPr/>
            </p:nvSpPr>
            <p:spPr bwMode="auto">
              <a:xfrm>
                <a:off x="432" y="1440"/>
                <a:ext cx="5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[B,G,R]</a:t>
                </a:r>
                <a:endParaRPr lang="en-US" altLang="zh-CN" sz="1800" b="0">
                  <a:latin typeface="Arial" panose="020B0604020202090204" pitchFamily="34" charset="0"/>
                  <a:ea typeface="宋体" pitchFamily="2" charset="-122"/>
                </a:endParaRPr>
              </a:p>
            </p:txBody>
          </p:sp>
          <p:sp>
            <p:nvSpPr>
              <p:cNvPr id="114764" name="Text Box 19"/>
              <p:cNvSpPr txBox="1">
                <a:spLocks noChangeArrowheads="1"/>
              </p:cNvSpPr>
              <p:nvPr/>
            </p:nvSpPr>
            <p:spPr bwMode="auto">
              <a:xfrm>
                <a:off x="960" y="1440"/>
                <a:ext cx="5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[B,G,R]</a:t>
                </a:r>
                <a:endParaRPr lang="en-US" altLang="zh-CN" sz="1800" b="0">
                  <a:latin typeface="Arial" panose="020B0604020202090204" pitchFamily="34" charset="0"/>
                  <a:ea typeface="宋体" pitchFamily="2" charset="-122"/>
                </a:endParaRPr>
              </a:p>
            </p:txBody>
          </p:sp>
          <p:sp>
            <p:nvSpPr>
              <p:cNvPr id="114765" name="Text Box 20"/>
              <p:cNvSpPr txBox="1">
                <a:spLocks noChangeArrowheads="1"/>
              </p:cNvSpPr>
              <p:nvPr/>
            </p:nvSpPr>
            <p:spPr bwMode="auto">
              <a:xfrm>
                <a:off x="1824" y="1440"/>
                <a:ext cx="5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[B,G,R]</a:t>
                </a:r>
                <a:endParaRPr lang="en-US" altLang="zh-CN" sz="1800" b="0">
                  <a:latin typeface="Arial" panose="020B0604020202090204" pitchFamily="34" charset="0"/>
                  <a:ea typeface="宋体" pitchFamily="2" charset="-122"/>
                </a:endParaRPr>
              </a:p>
            </p:txBody>
          </p:sp>
        </p:grpSp>
        <p:sp>
          <p:nvSpPr>
            <p:cNvPr id="114762" name="Text Box 21"/>
            <p:cNvSpPr txBox="1">
              <a:spLocks noChangeArrowheads="1"/>
            </p:cNvSpPr>
            <p:nvPr/>
          </p:nvSpPr>
          <p:spPr bwMode="auto">
            <a:xfrm>
              <a:off x="1564" y="1415"/>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a:t>
              </a:r>
              <a:endParaRPr lang="en-US" altLang="zh-CN" sz="1800" b="0">
                <a:latin typeface="Arial" panose="020B0604020202090204" pitchFamily="34" charset="0"/>
                <a:ea typeface="宋体" pitchFamily="2" charset="-122"/>
              </a:endParaRPr>
            </a:p>
          </p:txBody>
        </p:sp>
      </p:grpSp>
      <p:grpSp>
        <p:nvGrpSpPr>
          <p:cNvPr id="114695" name="Group 22"/>
          <p:cNvGrpSpPr/>
          <p:nvPr/>
        </p:nvGrpSpPr>
        <p:grpSpPr bwMode="auto">
          <a:xfrm>
            <a:off x="746125" y="3783360"/>
            <a:ext cx="3151188" cy="409575"/>
            <a:chOff x="432" y="1415"/>
            <a:chExt cx="1985" cy="258"/>
          </a:xfrm>
        </p:grpSpPr>
        <p:grpSp>
          <p:nvGrpSpPr>
            <p:cNvPr id="114756" name="Group 23"/>
            <p:cNvGrpSpPr/>
            <p:nvPr/>
          </p:nvGrpSpPr>
          <p:grpSpPr bwMode="auto">
            <a:xfrm>
              <a:off x="432" y="1440"/>
              <a:ext cx="1985" cy="233"/>
              <a:chOff x="432" y="1440"/>
              <a:chExt cx="1985" cy="233"/>
            </a:xfrm>
          </p:grpSpPr>
          <p:sp>
            <p:nvSpPr>
              <p:cNvPr id="114758" name="Text Box 24"/>
              <p:cNvSpPr txBox="1">
                <a:spLocks noChangeArrowheads="1"/>
              </p:cNvSpPr>
              <p:nvPr/>
            </p:nvSpPr>
            <p:spPr bwMode="auto">
              <a:xfrm>
                <a:off x="432" y="1440"/>
                <a:ext cx="5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dirty="0">
                    <a:latin typeface="Arial" panose="020B0604020202090204" pitchFamily="34" charset="0"/>
                    <a:ea typeface="宋体" pitchFamily="2" charset="-122"/>
                  </a:rPr>
                  <a:t>[B,G,R]</a:t>
                </a:r>
                <a:endParaRPr lang="en-US" altLang="zh-CN" sz="1800" b="0" dirty="0">
                  <a:latin typeface="Arial" panose="020B0604020202090204" pitchFamily="34" charset="0"/>
                  <a:ea typeface="宋体" pitchFamily="2" charset="-122"/>
                </a:endParaRPr>
              </a:p>
            </p:txBody>
          </p:sp>
          <p:sp>
            <p:nvSpPr>
              <p:cNvPr id="114759" name="Text Box 25"/>
              <p:cNvSpPr txBox="1">
                <a:spLocks noChangeArrowheads="1"/>
              </p:cNvSpPr>
              <p:nvPr/>
            </p:nvSpPr>
            <p:spPr bwMode="auto">
              <a:xfrm>
                <a:off x="960" y="1440"/>
                <a:ext cx="5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[B,G,R]</a:t>
                </a:r>
                <a:endParaRPr lang="en-US" altLang="zh-CN" sz="1800" b="0">
                  <a:latin typeface="Arial" panose="020B0604020202090204" pitchFamily="34" charset="0"/>
                  <a:ea typeface="宋体" pitchFamily="2" charset="-122"/>
                </a:endParaRPr>
              </a:p>
            </p:txBody>
          </p:sp>
          <p:sp>
            <p:nvSpPr>
              <p:cNvPr id="114760" name="Text Box 26"/>
              <p:cNvSpPr txBox="1">
                <a:spLocks noChangeArrowheads="1"/>
              </p:cNvSpPr>
              <p:nvPr/>
            </p:nvSpPr>
            <p:spPr bwMode="auto">
              <a:xfrm>
                <a:off x="1824" y="1440"/>
                <a:ext cx="5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[B,G,R]</a:t>
                </a:r>
                <a:endParaRPr lang="en-US" altLang="zh-CN" sz="1800" b="0">
                  <a:latin typeface="Arial" panose="020B0604020202090204" pitchFamily="34" charset="0"/>
                  <a:ea typeface="宋体" pitchFamily="2" charset="-122"/>
                </a:endParaRPr>
              </a:p>
            </p:txBody>
          </p:sp>
        </p:grpSp>
        <p:sp>
          <p:nvSpPr>
            <p:cNvPr id="114757" name="Text Box 27"/>
            <p:cNvSpPr txBox="1">
              <a:spLocks noChangeArrowheads="1"/>
            </p:cNvSpPr>
            <p:nvPr/>
          </p:nvSpPr>
          <p:spPr bwMode="auto">
            <a:xfrm>
              <a:off x="1564" y="1415"/>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a:t>
              </a:r>
              <a:endParaRPr lang="en-US" altLang="zh-CN" sz="1800" b="0">
                <a:latin typeface="Arial" panose="020B0604020202090204" pitchFamily="34" charset="0"/>
                <a:ea typeface="宋体" pitchFamily="2" charset="-122"/>
              </a:endParaRPr>
            </a:p>
          </p:txBody>
        </p:sp>
      </p:grpSp>
      <p:sp>
        <p:nvSpPr>
          <p:cNvPr id="114696" name="Text Box 28"/>
          <p:cNvSpPr txBox="1">
            <a:spLocks noChangeArrowheads="1"/>
          </p:cNvSpPr>
          <p:nvPr/>
        </p:nvSpPr>
        <p:spPr bwMode="auto">
          <a:xfrm>
            <a:off x="822325" y="3424585"/>
            <a:ext cx="2987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a:t>
            </a:r>
            <a:endParaRPr lang="en-US" altLang="zh-CN" sz="1800" b="0">
              <a:latin typeface="Arial" panose="020B0604020202090204" pitchFamily="34" charset="0"/>
              <a:ea typeface="宋体" pitchFamily="2" charset="-122"/>
            </a:endParaRPr>
          </a:p>
        </p:txBody>
      </p:sp>
      <p:sp>
        <p:nvSpPr>
          <p:cNvPr id="114697" name="Text Box 29"/>
          <p:cNvSpPr txBox="1">
            <a:spLocks noChangeArrowheads="1"/>
          </p:cNvSpPr>
          <p:nvPr/>
        </p:nvSpPr>
        <p:spPr bwMode="auto">
          <a:xfrm>
            <a:off x="971600" y="5157192"/>
            <a:ext cx="292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zh-CN" altLang="en-US">
                <a:latin typeface="楷体" pitchFamily="49" charset="-122"/>
                <a:ea typeface="楷体" pitchFamily="49" charset="-122"/>
              </a:rPr>
              <a:t>交叉存贮 </a:t>
            </a:r>
            <a:r>
              <a:rPr lang="en-US" altLang="zh-CN" sz="1800">
                <a:latin typeface="Arial" panose="020B0604020202090204" pitchFamily="34" charset="0"/>
                <a:ea typeface="楷体" pitchFamily="49" charset="-122"/>
                <a:cs typeface="Arial" panose="020B0604020202090204" pitchFamily="34" charset="0"/>
              </a:rPr>
              <a:t>(Interlaced)</a:t>
            </a:r>
            <a:endParaRPr lang="zh-CN" altLang="en-US" sz="1800">
              <a:latin typeface="Arial" panose="020B0604020202090204" pitchFamily="34" charset="0"/>
              <a:ea typeface="楷体" pitchFamily="49" charset="-122"/>
              <a:cs typeface="Arial" panose="020B0604020202090204" pitchFamily="34" charset="0"/>
            </a:endParaRPr>
          </a:p>
        </p:txBody>
      </p:sp>
      <p:grpSp>
        <p:nvGrpSpPr>
          <p:cNvPr id="114698" name="Group 37"/>
          <p:cNvGrpSpPr/>
          <p:nvPr/>
        </p:nvGrpSpPr>
        <p:grpSpPr bwMode="auto">
          <a:xfrm>
            <a:off x="5149850" y="2030760"/>
            <a:ext cx="2768600" cy="423863"/>
            <a:chOff x="3206" y="1655"/>
            <a:chExt cx="1744" cy="267"/>
          </a:xfrm>
        </p:grpSpPr>
        <p:sp>
          <p:nvSpPr>
            <p:cNvPr id="114750" name="Text Box 30"/>
            <p:cNvSpPr txBox="1">
              <a:spLocks noChangeArrowheads="1"/>
            </p:cNvSpPr>
            <p:nvPr/>
          </p:nvSpPr>
          <p:spPr bwMode="auto">
            <a:xfrm>
              <a:off x="3206" y="1689"/>
              <a:ext cx="2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[B]</a:t>
              </a:r>
              <a:endParaRPr lang="en-US" altLang="zh-CN" sz="1800" b="0">
                <a:latin typeface="Arial" panose="020B0604020202090204" pitchFamily="34" charset="0"/>
                <a:ea typeface="宋体" pitchFamily="2" charset="-122"/>
              </a:endParaRPr>
            </a:p>
          </p:txBody>
        </p:sp>
        <p:sp>
          <p:nvSpPr>
            <p:cNvPr id="114751" name="Text Box 32"/>
            <p:cNvSpPr txBox="1">
              <a:spLocks noChangeArrowheads="1"/>
            </p:cNvSpPr>
            <p:nvPr/>
          </p:nvSpPr>
          <p:spPr bwMode="auto">
            <a:xfrm>
              <a:off x="3504" y="1680"/>
              <a:ext cx="2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[B]</a:t>
              </a:r>
              <a:endParaRPr lang="en-US" altLang="zh-CN" sz="1800" b="0">
                <a:latin typeface="Arial" panose="020B0604020202090204" pitchFamily="34" charset="0"/>
                <a:ea typeface="宋体" pitchFamily="2" charset="-122"/>
              </a:endParaRPr>
            </a:p>
          </p:txBody>
        </p:sp>
        <p:sp>
          <p:nvSpPr>
            <p:cNvPr id="114752" name="Text Box 33"/>
            <p:cNvSpPr txBox="1">
              <a:spLocks noChangeArrowheads="1"/>
            </p:cNvSpPr>
            <p:nvPr/>
          </p:nvSpPr>
          <p:spPr bwMode="auto">
            <a:xfrm>
              <a:off x="3792" y="1680"/>
              <a:ext cx="2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[B]</a:t>
              </a:r>
              <a:endParaRPr lang="en-US" altLang="zh-CN" sz="1800" b="0">
                <a:latin typeface="Arial" panose="020B0604020202090204" pitchFamily="34" charset="0"/>
                <a:ea typeface="宋体" pitchFamily="2" charset="-122"/>
              </a:endParaRPr>
            </a:p>
          </p:txBody>
        </p:sp>
        <p:sp>
          <p:nvSpPr>
            <p:cNvPr id="114753" name="Text Box 34"/>
            <p:cNvSpPr txBox="1">
              <a:spLocks noChangeArrowheads="1"/>
            </p:cNvSpPr>
            <p:nvPr/>
          </p:nvSpPr>
          <p:spPr bwMode="auto">
            <a:xfrm>
              <a:off x="4080" y="1680"/>
              <a:ext cx="2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[B]</a:t>
              </a:r>
              <a:endParaRPr lang="en-US" altLang="zh-CN" sz="1800" b="0">
                <a:latin typeface="Arial" panose="020B0604020202090204" pitchFamily="34" charset="0"/>
                <a:ea typeface="宋体" pitchFamily="2" charset="-122"/>
              </a:endParaRPr>
            </a:p>
          </p:txBody>
        </p:sp>
        <p:sp>
          <p:nvSpPr>
            <p:cNvPr id="114754" name="Text Box 35"/>
            <p:cNvSpPr txBox="1">
              <a:spLocks noChangeArrowheads="1"/>
            </p:cNvSpPr>
            <p:nvPr/>
          </p:nvSpPr>
          <p:spPr bwMode="auto">
            <a:xfrm>
              <a:off x="4656" y="1680"/>
              <a:ext cx="2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[B]</a:t>
              </a:r>
              <a:endParaRPr lang="en-US" altLang="zh-CN" sz="1800" b="0">
                <a:latin typeface="Arial" panose="020B0604020202090204" pitchFamily="34" charset="0"/>
                <a:ea typeface="宋体" pitchFamily="2" charset="-122"/>
              </a:endParaRPr>
            </a:p>
          </p:txBody>
        </p:sp>
        <p:sp>
          <p:nvSpPr>
            <p:cNvPr id="114755" name="Text Box 36"/>
            <p:cNvSpPr txBox="1">
              <a:spLocks noChangeArrowheads="1"/>
            </p:cNvSpPr>
            <p:nvPr/>
          </p:nvSpPr>
          <p:spPr bwMode="auto">
            <a:xfrm>
              <a:off x="4368" y="1655"/>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a:t>
              </a:r>
              <a:endParaRPr lang="en-US" altLang="zh-CN" sz="1800" b="0">
                <a:latin typeface="Arial" panose="020B0604020202090204" pitchFamily="34" charset="0"/>
                <a:ea typeface="宋体" pitchFamily="2" charset="-122"/>
              </a:endParaRPr>
            </a:p>
          </p:txBody>
        </p:sp>
      </p:grpSp>
      <p:grpSp>
        <p:nvGrpSpPr>
          <p:cNvPr id="114699" name="Group 38"/>
          <p:cNvGrpSpPr/>
          <p:nvPr/>
        </p:nvGrpSpPr>
        <p:grpSpPr bwMode="auto">
          <a:xfrm>
            <a:off x="5165725" y="2411760"/>
            <a:ext cx="2768600" cy="423863"/>
            <a:chOff x="3206" y="1655"/>
            <a:chExt cx="1744" cy="267"/>
          </a:xfrm>
        </p:grpSpPr>
        <p:sp>
          <p:nvSpPr>
            <p:cNvPr id="114744" name="Text Box 39"/>
            <p:cNvSpPr txBox="1">
              <a:spLocks noChangeArrowheads="1"/>
            </p:cNvSpPr>
            <p:nvPr/>
          </p:nvSpPr>
          <p:spPr bwMode="auto">
            <a:xfrm>
              <a:off x="3206" y="1689"/>
              <a:ext cx="2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[B]</a:t>
              </a:r>
              <a:endParaRPr lang="en-US" altLang="zh-CN" sz="1800" b="0">
                <a:latin typeface="Arial" panose="020B0604020202090204" pitchFamily="34" charset="0"/>
                <a:ea typeface="宋体" pitchFamily="2" charset="-122"/>
              </a:endParaRPr>
            </a:p>
          </p:txBody>
        </p:sp>
        <p:sp>
          <p:nvSpPr>
            <p:cNvPr id="114745" name="Text Box 40"/>
            <p:cNvSpPr txBox="1">
              <a:spLocks noChangeArrowheads="1"/>
            </p:cNvSpPr>
            <p:nvPr/>
          </p:nvSpPr>
          <p:spPr bwMode="auto">
            <a:xfrm>
              <a:off x="3504" y="1680"/>
              <a:ext cx="2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[B]</a:t>
              </a:r>
              <a:endParaRPr lang="en-US" altLang="zh-CN" sz="1800" b="0">
                <a:latin typeface="Arial" panose="020B0604020202090204" pitchFamily="34" charset="0"/>
                <a:ea typeface="宋体" pitchFamily="2" charset="-122"/>
              </a:endParaRPr>
            </a:p>
          </p:txBody>
        </p:sp>
        <p:sp>
          <p:nvSpPr>
            <p:cNvPr id="114746" name="Text Box 41"/>
            <p:cNvSpPr txBox="1">
              <a:spLocks noChangeArrowheads="1"/>
            </p:cNvSpPr>
            <p:nvPr/>
          </p:nvSpPr>
          <p:spPr bwMode="auto">
            <a:xfrm>
              <a:off x="3792" y="1680"/>
              <a:ext cx="2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[B]</a:t>
              </a:r>
              <a:endParaRPr lang="en-US" altLang="zh-CN" sz="1800" b="0">
                <a:latin typeface="Arial" panose="020B0604020202090204" pitchFamily="34" charset="0"/>
                <a:ea typeface="宋体" pitchFamily="2" charset="-122"/>
              </a:endParaRPr>
            </a:p>
          </p:txBody>
        </p:sp>
        <p:sp>
          <p:nvSpPr>
            <p:cNvPr id="114747" name="Text Box 42"/>
            <p:cNvSpPr txBox="1">
              <a:spLocks noChangeArrowheads="1"/>
            </p:cNvSpPr>
            <p:nvPr/>
          </p:nvSpPr>
          <p:spPr bwMode="auto">
            <a:xfrm>
              <a:off x="4080" y="1680"/>
              <a:ext cx="2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[B]</a:t>
              </a:r>
              <a:endParaRPr lang="en-US" altLang="zh-CN" sz="1800" b="0">
                <a:latin typeface="Arial" panose="020B0604020202090204" pitchFamily="34" charset="0"/>
                <a:ea typeface="宋体" pitchFamily="2" charset="-122"/>
              </a:endParaRPr>
            </a:p>
          </p:txBody>
        </p:sp>
        <p:sp>
          <p:nvSpPr>
            <p:cNvPr id="114748" name="Text Box 43"/>
            <p:cNvSpPr txBox="1">
              <a:spLocks noChangeArrowheads="1"/>
            </p:cNvSpPr>
            <p:nvPr/>
          </p:nvSpPr>
          <p:spPr bwMode="auto">
            <a:xfrm>
              <a:off x="4656" y="1680"/>
              <a:ext cx="2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[B]</a:t>
              </a:r>
              <a:endParaRPr lang="en-US" altLang="zh-CN" sz="1800" b="0">
                <a:latin typeface="Arial" panose="020B0604020202090204" pitchFamily="34" charset="0"/>
                <a:ea typeface="宋体" pitchFamily="2" charset="-122"/>
              </a:endParaRPr>
            </a:p>
          </p:txBody>
        </p:sp>
        <p:sp>
          <p:nvSpPr>
            <p:cNvPr id="114749" name="Text Box 44"/>
            <p:cNvSpPr txBox="1">
              <a:spLocks noChangeArrowheads="1"/>
            </p:cNvSpPr>
            <p:nvPr/>
          </p:nvSpPr>
          <p:spPr bwMode="auto">
            <a:xfrm>
              <a:off x="4368" y="1655"/>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a:t>
              </a:r>
              <a:endParaRPr lang="en-US" altLang="zh-CN" sz="1800" b="0">
                <a:latin typeface="Arial" panose="020B0604020202090204" pitchFamily="34" charset="0"/>
                <a:ea typeface="宋体" pitchFamily="2" charset="-122"/>
              </a:endParaRPr>
            </a:p>
          </p:txBody>
        </p:sp>
      </p:grpSp>
      <p:sp>
        <p:nvSpPr>
          <p:cNvPr id="114700" name="Text Box 45"/>
          <p:cNvSpPr txBox="1">
            <a:spLocks noChangeArrowheads="1"/>
          </p:cNvSpPr>
          <p:nvPr/>
        </p:nvSpPr>
        <p:spPr bwMode="auto">
          <a:xfrm>
            <a:off x="5241925" y="2716560"/>
            <a:ext cx="2743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a:t>
            </a:r>
            <a:endParaRPr lang="en-US" altLang="zh-CN" sz="1800" b="0">
              <a:latin typeface="Arial" panose="020B0604020202090204" pitchFamily="34" charset="0"/>
              <a:ea typeface="宋体" pitchFamily="2" charset="-122"/>
            </a:endParaRPr>
          </a:p>
        </p:txBody>
      </p:sp>
      <p:grpSp>
        <p:nvGrpSpPr>
          <p:cNvPr id="114701" name="Group 47"/>
          <p:cNvGrpSpPr/>
          <p:nvPr/>
        </p:nvGrpSpPr>
        <p:grpSpPr bwMode="auto">
          <a:xfrm>
            <a:off x="5165725" y="3021360"/>
            <a:ext cx="2794000" cy="423863"/>
            <a:chOff x="3206" y="1655"/>
            <a:chExt cx="1760" cy="267"/>
          </a:xfrm>
        </p:grpSpPr>
        <p:sp>
          <p:nvSpPr>
            <p:cNvPr id="114738" name="Text Box 48"/>
            <p:cNvSpPr txBox="1">
              <a:spLocks noChangeArrowheads="1"/>
            </p:cNvSpPr>
            <p:nvPr/>
          </p:nvSpPr>
          <p:spPr bwMode="auto">
            <a:xfrm>
              <a:off x="3206" y="1689"/>
              <a:ext cx="3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[G]</a:t>
              </a:r>
              <a:endParaRPr lang="en-US" altLang="zh-CN" sz="1800" b="0">
                <a:latin typeface="Arial" panose="020B0604020202090204" pitchFamily="34" charset="0"/>
                <a:ea typeface="宋体" pitchFamily="2" charset="-122"/>
              </a:endParaRPr>
            </a:p>
          </p:txBody>
        </p:sp>
        <p:sp>
          <p:nvSpPr>
            <p:cNvPr id="114739" name="Text Box 49"/>
            <p:cNvSpPr txBox="1">
              <a:spLocks noChangeArrowheads="1"/>
            </p:cNvSpPr>
            <p:nvPr/>
          </p:nvSpPr>
          <p:spPr bwMode="auto">
            <a:xfrm>
              <a:off x="3504" y="1680"/>
              <a:ext cx="3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[G]</a:t>
              </a:r>
              <a:endParaRPr lang="en-US" altLang="zh-CN" sz="1800" b="0">
                <a:latin typeface="Arial" panose="020B0604020202090204" pitchFamily="34" charset="0"/>
                <a:ea typeface="宋体" pitchFamily="2" charset="-122"/>
              </a:endParaRPr>
            </a:p>
          </p:txBody>
        </p:sp>
        <p:sp>
          <p:nvSpPr>
            <p:cNvPr id="114740" name="Text Box 50"/>
            <p:cNvSpPr txBox="1">
              <a:spLocks noChangeArrowheads="1"/>
            </p:cNvSpPr>
            <p:nvPr/>
          </p:nvSpPr>
          <p:spPr bwMode="auto">
            <a:xfrm>
              <a:off x="3792" y="1680"/>
              <a:ext cx="3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[G]</a:t>
              </a:r>
              <a:endParaRPr lang="en-US" altLang="zh-CN" sz="1800" b="0">
                <a:latin typeface="Arial" panose="020B0604020202090204" pitchFamily="34" charset="0"/>
                <a:ea typeface="宋体" pitchFamily="2" charset="-122"/>
              </a:endParaRPr>
            </a:p>
          </p:txBody>
        </p:sp>
        <p:sp>
          <p:nvSpPr>
            <p:cNvPr id="114741" name="Text Box 51"/>
            <p:cNvSpPr txBox="1">
              <a:spLocks noChangeArrowheads="1"/>
            </p:cNvSpPr>
            <p:nvPr/>
          </p:nvSpPr>
          <p:spPr bwMode="auto">
            <a:xfrm>
              <a:off x="4080" y="1680"/>
              <a:ext cx="3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[G]</a:t>
              </a:r>
              <a:endParaRPr lang="en-US" altLang="zh-CN" sz="1800" b="0">
                <a:latin typeface="Arial" panose="020B0604020202090204" pitchFamily="34" charset="0"/>
                <a:ea typeface="宋体" pitchFamily="2" charset="-122"/>
              </a:endParaRPr>
            </a:p>
          </p:txBody>
        </p:sp>
        <p:sp>
          <p:nvSpPr>
            <p:cNvPr id="114742" name="Text Box 52"/>
            <p:cNvSpPr txBox="1">
              <a:spLocks noChangeArrowheads="1"/>
            </p:cNvSpPr>
            <p:nvPr/>
          </p:nvSpPr>
          <p:spPr bwMode="auto">
            <a:xfrm>
              <a:off x="4656" y="1680"/>
              <a:ext cx="3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[G]</a:t>
              </a:r>
              <a:endParaRPr lang="en-US" altLang="zh-CN" sz="1800" b="0">
                <a:latin typeface="Arial" panose="020B0604020202090204" pitchFamily="34" charset="0"/>
                <a:ea typeface="宋体" pitchFamily="2" charset="-122"/>
              </a:endParaRPr>
            </a:p>
          </p:txBody>
        </p:sp>
        <p:sp>
          <p:nvSpPr>
            <p:cNvPr id="114743" name="Text Box 53"/>
            <p:cNvSpPr txBox="1">
              <a:spLocks noChangeArrowheads="1"/>
            </p:cNvSpPr>
            <p:nvPr/>
          </p:nvSpPr>
          <p:spPr bwMode="auto">
            <a:xfrm>
              <a:off x="4368" y="1655"/>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a:t>
              </a:r>
              <a:endParaRPr lang="en-US" altLang="zh-CN" sz="1800" b="0">
                <a:latin typeface="Arial" panose="020B0604020202090204" pitchFamily="34" charset="0"/>
                <a:ea typeface="宋体" pitchFamily="2" charset="-122"/>
              </a:endParaRPr>
            </a:p>
          </p:txBody>
        </p:sp>
      </p:grpSp>
      <p:grpSp>
        <p:nvGrpSpPr>
          <p:cNvPr id="114702" name="Group 54"/>
          <p:cNvGrpSpPr/>
          <p:nvPr/>
        </p:nvGrpSpPr>
        <p:grpSpPr bwMode="auto">
          <a:xfrm>
            <a:off x="5181600" y="3402360"/>
            <a:ext cx="2794000" cy="423863"/>
            <a:chOff x="3206" y="1655"/>
            <a:chExt cx="1760" cy="267"/>
          </a:xfrm>
        </p:grpSpPr>
        <p:sp>
          <p:nvSpPr>
            <p:cNvPr id="114732" name="Text Box 55"/>
            <p:cNvSpPr txBox="1">
              <a:spLocks noChangeArrowheads="1"/>
            </p:cNvSpPr>
            <p:nvPr/>
          </p:nvSpPr>
          <p:spPr bwMode="auto">
            <a:xfrm>
              <a:off x="3206" y="1689"/>
              <a:ext cx="3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[G]</a:t>
              </a:r>
              <a:endParaRPr lang="en-US" altLang="zh-CN" sz="1800" b="0">
                <a:latin typeface="Arial" panose="020B0604020202090204" pitchFamily="34" charset="0"/>
                <a:ea typeface="宋体" pitchFamily="2" charset="-122"/>
              </a:endParaRPr>
            </a:p>
          </p:txBody>
        </p:sp>
        <p:sp>
          <p:nvSpPr>
            <p:cNvPr id="114733" name="Text Box 56"/>
            <p:cNvSpPr txBox="1">
              <a:spLocks noChangeArrowheads="1"/>
            </p:cNvSpPr>
            <p:nvPr/>
          </p:nvSpPr>
          <p:spPr bwMode="auto">
            <a:xfrm>
              <a:off x="3504" y="1680"/>
              <a:ext cx="3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[G]</a:t>
              </a:r>
              <a:endParaRPr lang="en-US" altLang="zh-CN" sz="1800" b="0">
                <a:latin typeface="Arial" panose="020B0604020202090204" pitchFamily="34" charset="0"/>
                <a:ea typeface="宋体" pitchFamily="2" charset="-122"/>
              </a:endParaRPr>
            </a:p>
          </p:txBody>
        </p:sp>
        <p:sp>
          <p:nvSpPr>
            <p:cNvPr id="114734" name="Text Box 57"/>
            <p:cNvSpPr txBox="1">
              <a:spLocks noChangeArrowheads="1"/>
            </p:cNvSpPr>
            <p:nvPr/>
          </p:nvSpPr>
          <p:spPr bwMode="auto">
            <a:xfrm>
              <a:off x="3792" y="1680"/>
              <a:ext cx="3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[G]</a:t>
              </a:r>
              <a:endParaRPr lang="en-US" altLang="zh-CN" sz="1800" b="0">
                <a:latin typeface="Arial" panose="020B0604020202090204" pitchFamily="34" charset="0"/>
                <a:ea typeface="宋体" pitchFamily="2" charset="-122"/>
              </a:endParaRPr>
            </a:p>
          </p:txBody>
        </p:sp>
        <p:sp>
          <p:nvSpPr>
            <p:cNvPr id="114735" name="Text Box 58"/>
            <p:cNvSpPr txBox="1">
              <a:spLocks noChangeArrowheads="1"/>
            </p:cNvSpPr>
            <p:nvPr/>
          </p:nvSpPr>
          <p:spPr bwMode="auto">
            <a:xfrm>
              <a:off x="4080" y="1680"/>
              <a:ext cx="3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[G]</a:t>
              </a:r>
              <a:endParaRPr lang="en-US" altLang="zh-CN" sz="1800" b="0">
                <a:latin typeface="Arial" panose="020B0604020202090204" pitchFamily="34" charset="0"/>
                <a:ea typeface="宋体" pitchFamily="2" charset="-122"/>
              </a:endParaRPr>
            </a:p>
          </p:txBody>
        </p:sp>
        <p:sp>
          <p:nvSpPr>
            <p:cNvPr id="114736" name="Text Box 59"/>
            <p:cNvSpPr txBox="1">
              <a:spLocks noChangeArrowheads="1"/>
            </p:cNvSpPr>
            <p:nvPr/>
          </p:nvSpPr>
          <p:spPr bwMode="auto">
            <a:xfrm>
              <a:off x="4656" y="1680"/>
              <a:ext cx="3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[G]</a:t>
              </a:r>
              <a:endParaRPr lang="en-US" altLang="zh-CN" sz="1800" b="0">
                <a:latin typeface="Arial" panose="020B0604020202090204" pitchFamily="34" charset="0"/>
                <a:ea typeface="宋体" pitchFamily="2" charset="-122"/>
              </a:endParaRPr>
            </a:p>
          </p:txBody>
        </p:sp>
        <p:sp>
          <p:nvSpPr>
            <p:cNvPr id="114737" name="Text Box 60"/>
            <p:cNvSpPr txBox="1">
              <a:spLocks noChangeArrowheads="1"/>
            </p:cNvSpPr>
            <p:nvPr/>
          </p:nvSpPr>
          <p:spPr bwMode="auto">
            <a:xfrm>
              <a:off x="4368" y="1655"/>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a:t>
              </a:r>
              <a:endParaRPr lang="en-US" altLang="zh-CN" sz="1800" b="0">
                <a:latin typeface="Arial" panose="020B0604020202090204" pitchFamily="34" charset="0"/>
                <a:ea typeface="宋体" pitchFamily="2" charset="-122"/>
              </a:endParaRPr>
            </a:p>
          </p:txBody>
        </p:sp>
      </p:grpSp>
      <p:sp>
        <p:nvSpPr>
          <p:cNvPr id="114703" name="Text Box 61"/>
          <p:cNvSpPr txBox="1">
            <a:spLocks noChangeArrowheads="1"/>
          </p:cNvSpPr>
          <p:nvPr/>
        </p:nvSpPr>
        <p:spPr bwMode="auto">
          <a:xfrm>
            <a:off x="5257800" y="3707160"/>
            <a:ext cx="2743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a:t>
            </a:r>
            <a:endParaRPr lang="en-US" altLang="zh-CN" sz="1800" b="0">
              <a:latin typeface="Arial" panose="020B0604020202090204" pitchFamily="34" charset="0"/>
              <a:ea typeface="宋体" pitchFamily="2" charset="-122"/>
            </a:endParaRPr>
          </a:p>
        </p:txBody>
      </p:sp>
      <p:grpSp>
        <p:nvGrpSpPr>
          <p:cNvPr id="114704" name="Group 62"/>
          <p:cNvGrpSpPr/>
          <p:nvPr/>
        </p:nvGrpSpPr>
        <p:grpSpPr bwMode="auto">
          <a:xfrm>
            <a:off x="5165725" y="4011960"/>
            <a:ext cx="2781300" cy="423863"/>
            <a:chOff x="3206" y="1655"/>
            <a:chExt cx="1752" cy="267"/>
          </a:xfrm>
        </p:grpSpPr>
        <p:sp>
          <p:nvSpPr>
            <p:cNvPr id="114726" name="Text Box 63"/>
            <p:cNvSpPr txBox="1">
              <a:spLocks noChangeArrowheads="1"/>
            </p:cNvSpPr>
            <p:nvPr/>
          </p:nvSpPr>
          <p:spPr bwMode="auto">
            <a:xfrm>
              <a:off x="3206" y="1689"/>
              <a:ext cx="3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[R]</a:t>
              </a:r>
              <a:endParaRPr lang="en-US" altLang="zh-CN" sz="1800" b="0">
                <a:latin typeface="Arial" panose="020B0604020202090204" pitchFamily="34" charset="0"/>
                <a:ea typeface="宋体" pitchFamily="2" charset="-122"/>
              </a:endParaRPr>
            </a:p>
          </p:txBody>
        </p:sp>
        <p:sp>
          <p:nvSpPr>
            <p:cNvPr id="114727" name="Text Box 64"/>
            <p:cNvSpPr txBox="1">
              <a:spLocks noChangeArrowheads="1"/>
            </p:cNvSpPr>
            <p:nvPr/>
          </p:nvSpPr>
          <p:spPr bwMode="auto">
            <a:xfrm>
              <a:off x="3504" y="1680"/>
              <a:ext cx="3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[R]</a:t>
              </a:r>
              <a:endParaRPr lang="en-US" altLang="zh-CN" sz="1800" b="0">
                <a:latin typeface="Arial" panose="020B0604020202090204" pitchFamily="34" charset="0"/>
                <a:ea typeface="宋体" pitchFamily="2" charset="-122"/>
              </a:endParaRPr>
            </a:p>
          </p:txBody>
        </p:sp>
        <p:sp>
          <p:nvSpPr>
            <p:cNvPr id="114728" name="Text Box 65"/>
            <p:cNvSpPr txBox="1">
              <a:spLocks noChangeArrowheads="1"/>
            </p:cNvSpPr>
            <p:nvPr/>
          </p:nvSpPr>
          <p:spPr bwMode="auto">
            <a:xfrm>
              <a:off x="3792" y="1680"/>
              <a:ext cx="3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[R]</a:t>
              </a:r>
              <a:endParaRPr lang="en-US" altLang="zh-CN" sz="1800" b="0">
                <a:latin typeface="Arial" panose="020B0604020202090204" pitchFamily="34" charset="0"/>
                <a:ea typeface="宋体" pitchFamily="2" charset="-122"/>
              </a:endParaRPr>
            </a:p>
          </p:txBody>
        </p:sp>
        <p:sp>
          <p:nvSpPr>
            <p:cNvPr id="114729" name="Text Box 66"/>
            <p:cNvSpPr txBox="1">
              <a:spLocks noChangeArrowheads="1"/>
            </p:cNvSpPr>
            <p:nvPr/>
          </p:nvSpPr>
          <p:spPr bwMode="auto">
            <a:xfrm>
              <a:off x="4080" y="1680"/>
              <a:ext cx="3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[R]</a:t>
              </a:r>
              <a:endParaRPr lang="en-US" altLang="zh-CN" sz="1800" b="0">
                <a:latin typeface="Arial" panose="020B0604020202090204" pitchFamily="34" charset="0"/>
                <a:ea typeface="宋体" pitchFamily="2" charset="-122"/>
              </a:endParaRPr>
            </a:p>
          </p:txBody>
        </p:sp>
        <p:sp>
          <p:nvSpPr>
            <p:cNvPr id="114730" name="Text Box 67"/>
            <p:cNvSpPr txBox="1">
              <a:spLocks noChangeArrowheads="1"/>
            </p:cNvSpPr>
            <p:nvPr/>
          </p:nvSpPr>
          <p:spPr bwMode="auto">
            <a:xfrm>
              <a:off x="4656" y="1680"/>
              <a:ext cx="3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[R]</a:t>
              </a:r>
              <a:endParaRPr lang="en-US" altLang="zh-CN" sz="1800" b="0">
                <a:latin typeface="Arial" panose="020B0604020202090204" pitchFamily="34" charset="0"/>
                <a:ea typeface="宋体" pitchFamily="2" charset="-122"/>
              </a:endParaRPr>
            </a:p>
          </p:txBody>
        </p:sp>
        <p:sp>
          <p:nvSpPr>
            <p:cNvPr id="114731" name="Text Box 68"/>
            <p:cNvSpPr txBox="1">
              <a:spLocks noChangeArrowheads="1"/>
            </p:cNvSpPr>
            <p:nvPr/>
          </p:nvSpPr>
          <p:spPr bwMode="auto">
            <a:xfrm>
              <a:off x="4368" y="1655"/>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a:t>
              </a:r>
              <a:endParaRPr lang="en-US" altLang="zh-CN" sz="1800" b="0">
                <a:latin typeface="Arial" panose="020B0604020202090204" pitchFamily="34" charset="0"/>
                <a:ea typeface="宋体" pitchFamily="2" charset="-122"/>
              </a:endParaRPr>
            </a:p>
          </p:txBody>
        </p:sp>
      </p:grpSp>
      <p:sp>
        <p:nvSpPr>
          <p:cNvPr id="114705" name="Text Box 76"/>
          <p:cNvSpPr txBox="1">
            <a:spLocks noChangeArrowheads="1"/>
          </p:cNvSpPr>
          <p:nvPr/>
        </p:nvSpPr>
        <p:spPr bwMode="auto">
          <a:xfrm>
            <a:off x="5241925" y="4621560"/>
            <a:ext cx="2733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a:t>
            </a:r>
            <a:endParaRPr lang="en-US" altLang="zh-CN" sz="1800" b="0">
              <a:latin typeface="Arial" panose="020B0604020202090204" pitchFamily="34" charset="0"/>
              <a:ea typeface="宋体" pitchFamily="2" charset="-122"/>
            </a:endParaRPr>
          </a:p>
        </p:txBody>
      </p:sp>
      <p:grpSp>
        <p:nvGrpSpPr>
          <p:cNvPr id="114706" name="Group 77"/>
          <p:cNvGrpSpPr/>
          <p:nvPr/>
        </p:nvGrpSpPr>
        <p:grpSpPr bwMode="auto">
          <a:xfrm>
            <a:off x="5165725" y="4316760"/>
            <a:ext cx="2781300" cy="423863"/>
            <a:chOff x="3206" y="1655"/>
            <a:chExt cx="1752" cy="267"/>
          </a:xfrm>
        </p:grpSpPr>
        <p:sp>
          <p:nvSpPr>
            <p:cNvPr id="114720" name="Text Box 78"/>
            <p:cNvSpPr txBox="1">
              <a:spLocks noChangeArrowheads="1"/>
            </p:cNvSpPr>
            <p:nvPr/>
          </p:nvSpPr>
          <p:spPr bwMode="auto">
            <a:xfrm>
              <a:off x="3206" y="1689"/>
              <a:ext cx="3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[R]</a:t>
              </a:r>
              <a:endParaRPr lang="en-US" altLang="zh-CN" sz="1800" b="0">
                <a:latin typeface="Arial" panose="020B0604020202090204" pitchFamily="34" charset="0"/>
                <a:ea typeface="宋体" pitchFamily="2" charset="-122"/>
              </a:endParaRPr>
            </a:p>
          </p:txBody>
        </p:sp>
        <p:sp>
          <p:nvSpPr>
            <p:cNvPr id="114721" name="Text Box 79"/>
            <p:cNvSpPr txBox="1">
              <a:spLocks noChangeArrowheads="1"/>
            </p:cNvSpPr>
            <p:nvPr/>
          </p:nvSpPr>
          <p:spPr bwMode="auto">
            <a:xfrm>
              <a:off x="3504" y="1680"/>
              <a:ext cx="3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[R]</a:t>
              </a:r>
              <a:endParaRPr lang="en-US" altLang="zh-CN" sz="1800" b="0">
                <a:latin typeface="Arial" panose="020B0604020202090204" pitchFamily="34" charset="0"/>
                <a:ea typeface="宋体" pitchFamily="2" charset="-122"/>
              </a:endParaRPr>
            </a:p>
          </p:txBody>
        </p:sp>
        <p:sp>
          <p:nvSpPr>
            <p:cNvPr id="114722" name="Text Box 80"/>
            <p:cNvSpPr txBox="1">
              <a:spLocks noChangeArrowheads="1"/>
            </p:cNvSpPr>
            <p:nvPr/>
          </p:nvSpPr>
          <p:spPr bwMode="auto">
            <a:xfrm>
              <a:off x="3792" y="1680"/>
              <a:ext cx="3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[R]</a:t>
              </a:r>
              <a:endParaRPr lang="en-US" altLang="zh-CN" sz="1800" b="0">
                <a:latin typeface="Arial" panose="020B0604020202090204" pitchFamily="34" charset="0"/>
                <a:ea typeface="宋体" pitchFamily="2" charset="-122"/>
              </a:endParaRPr>
            </a:p>
          </p:txBody>
        </p:sp>
        <p:sp>
          <p:nvSpPr>
            <p:cNvPr id="114723" name="Text Box 81"/>
            <p:cNvSpPr txBox="1">
              <a:spLocks noChangeArrowheads="1"/>
            </p:cNvSpPr>
            <p:nvPr/>
          </p:nvSpPr>
          <p:spPr bwMode="auto">
            <a:xfrm>
              <a:off x="4080" y="1680"/>
              <a:ext cx="3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[R]</a:t>
              </a:r>
              <a:endParaRPr lang="en-US" altLang="zh-CN" sz="1800" b="0">
                <a:latin typeface="Arial" panose="020B0604020202090204" pitchFamily="34" charset="0"/>
                <a:ea typeface="宋体" pitchFamily="2" charset="-122"/>
              </a:endParaRPr>
            </a:p>
          </p:txBody>
        </p:sp>
        <p:sp>
          <p:nvSpPr>
            <p:cNvPr id="114724" name="Text Box 82"/>
            <p:cNvSpPr txBox="1">
              <a:spLocks noChangeArrowheads="1"/>
            </p:cNvSpPr>
            <p:nvPr/>
          </p:nvSpPr>
          <p:spPr bwMode="auto">
            <a:xfrm>
              <a:off x="4656" y="1680"/>
              <a:ext cx="3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[R]</a:t>
              </a:r>
              <a:endParaRPr lang="en-US" altLang="zh-CN" sz="1800" b="0">
                <a:latin typeface="Arial" panose="020B0604020202090204" pitchFamily="34" charset="0"/>
                <a:ea typeface="宋体" pitchFamily="2" charset="-122"/>
              </a:endParaRPr>
            </a:p>
          </p:txBody>
        </p:sp>
        <p:sp>
          <p:nvSpPr>
            <p:cNvPr id="114725" name="Text Box 83"/>
            <p:cNvSpPr txBox="1">
              <a:spLocks noChangeArrowheads="1"/>
            </p:cNvSpPr>
            <p:nvPr/>
          </p:nvSpPr>
          <p:spPr bwMode="auto">
            <a:xfrm>
              <a:off x="4368" y="1655"/>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a:t>
              </a:r>
              <a:endParaRPr lang="en-US" altLang="zh-CN" sz="1800" b="0">
                <a:latin typeface="Arial" panose="020B0604020202090204" pitchFamily="34" charset="0"/>
                <a:ea typeface="宋体" pitchFamily="2" charset="-122"/>
              </a:endParaRPr>
            </a:p>
          </p:txBody>
        </p:sp>
      </p:grpSp>
      <p:grpSp>
        <p:nvGrpSpPr>
          <p:cNvPr id="114707" name="Group 84"/>
          <p:cNvGrpSpPr/>
          <p:nvPr/>
        </p:nvGrpSpPr>
        <p:grpSpPr bwMode="auto">
          <a:xfrm>
            <a:off x="746125" y="4164360"/>
            <a:ext cx="3151188" cy="409575"/>
            <a:chOff x="432" y="1415"/>
            <a:chExt cx="1985" cy="258"/>
          </a:xfrm>
        </p:grpSpPr>
        <p:grpSp>
          <p:nvGrpSpPr>
            <p:cNvPr id="114715" name="Group 85"/>
            <p:cNvGrpSpPr/>
            <p:nvPr/>
          </p:nvGrpSpPr>
          <p:grpSpPr bwMode="auto">
            <a:xfrm>
              <a:off x="432" y="1440"/>
              <a:ext cx="1985" cy="233"/>
              <a:chOff x="432" y="1440"/>
              <a:chExt cx="1985" cy="233"/>
            </a:xfrm>
          </p:grpSpPr>
          <p:sp>
            <p:nvSpPr>
              <p:cNvPr id="114717" name="Text Box 86"/>
              <p:cNvSpPr txBox="1">
                <a:spLocks noChangeArrowheads="1"/>
              </p:cNvSpPr>
              <p:nvPr/>
            </p:nvSpPr>
            <p:spPr bwMode="auto">
              <a:xfrm>
                <a:off x="432" y="1440"/>
                <a:ext cx="5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[B,G,R]</a:t>
                </a:r>
                <a:endParaRPr lang="en-US" altLang="zh-CN" sz="1800" b="0">
                  <a:latin typeface="Arial" panose="020B0604020202090204" pitchFamily="34" charset="0"/>
                  <a:ea typeface="宋体" pitchFamily="2" charset="-122"/>
                </a:endParaRPr>
              </a:p>
            </p:txBody>
          </p:sp>
          <p:sp>
            <p:nvSpPr>
              <p:cNvPr id="114718" name="Text Box 87"/>
              <p:cNvSpPr txBox="1">
                <a:spLocks noChangeArrowheads="1"/>
              </p:cNvSpPr>
              <p:nvPr/>
            </p:nvSpPr>
            <p:spPr bwMode="auto">
              <a:xfrm>
                <a:off x="960" y="1440"/>
                <a:ext cx="5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[B,G,R]</a:t>
                </a:r>
                <a:endParaRPr lang="en-US" altLang="zh-CN" sz="1800" b="0">
                  <a:latin typeface="Arial" panose="020B0604020202090204" pitchFamily="34" charset="0"/>
                  <a:ea typeface="宋体" pitchFamily="2" charset="-122"/>
                </a:endParaRPr>
              </a:p>
            </p:txBody>
          </p:sp>
          <p:sp>
            <p:nvSpPr>
              <p:cNvPr id="114719" name="Text Box 88"/>
              <p:cNvSpPr txBox="1">
                <a:spLocks noChangeArrowheads="1"/>
              </p:cNvSpPr>
              <p:nvPr/>
            </p:nvSpPr>
            <p:spPr bwMode="auto">
              <a:xfrm>
                <a:off x="1824" y="1440"/>
                <a:ext cx="5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[B,G,R]</a:t>
                </a:r>
                <a:endParaRPr lang="en-US" altLang="zh-CN" sz="1800" b="0">
                  <a:latin typeface="Arial" panose="020B0604020202090204" pitchFamily="34" charset="0"/>
                  <a:ea typeface="宋体" pitchFamily="2" charset="-122"/>
                </a:endParaRPr>
              </a:p>
            </p:txBody>
          </p:sp>
        </p:grpSp>
        <p:sp>
          <p:nvSpPr>
            <p:cNvPr id="114716" name="Text Box 89"/>
            <p:cNvSpPr txBox="1">
              <a:spLocks noChangeArrowheads="1"/>
            </p:cNvSpPr>
            <p:nvPr/>
          </p:nvSpPr>
          <p:spPr bwMode="auto">
            <a:xfrm>
              <a:off x="1564" y="1415"/>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a:t>
              </a:r>
              <a:endParaRPr lang="en-US" altLang="zh-CN" sz="1800" b="0">
                <a:latin typeface="Arial" panose="020B0604020202090204" pitchFamily="34" charset="0"/>
                <a:ea typeface="宋体" pitchFamily="2" charset="-122"/>
              </a:endParaRPr>
            </a:p>
          </p:txBody>
        </p:sp>
      </p:grpSp>
      <p:grpSp>
        <p:nvGrpSpPr>
          <p:cNvPr id="114708" name="Group 90"/>
          <p:cNvGrpSpPr/>
          <p:nvPr/>
        </p:nvGrpSpPr>
        <p:grpSpPr bwMode="auto">
          <a:xfrm>
            <a:off x="746125" y="4545360"/>
            <a:ext cx="3151188" cy="409575"/>
            <a:chOff x="432" y="1415"/>
            <a:chExt cx="1985" cy="258"/>
          </a:xfrm>
        </p:grpSpPr>
        <p:grpSp>
          <p:nvGrpSpPr>
            <p:cNvPr id="114710" name="Group 91"/>
            <p:cNvGrpSpPr/>
            <p:nvPr/>
          </p:nvGrpSpPr>
          <p:grpSpPr bwMode="auto">
            <a:xfrm>
              <a:off x="432" y="1440"/>
              <a:ext cx="1985" cy="233"/>
              <a:chOff x="432" y="1440"/>
              <a:chExt cx="1985" cy="233"/>
            </a:xfrm>
          </p:grpSpPr>
          <p:sp>
            <p:nvSpPr>
              <p:cNvPr id="114712" name="Text Box 92"/>
              <p:cNvSpPr txBox="1">
                <a:spLocks noChangeArrowheads="1"/>
              </p:cNvSpPr>
              <p:nvPr/>
            </p:nvSpPr>
            <p:spPr bwMode="auto">
              <a:xfrm>
                <a:off x="432" y="1440"/>
                <a:ext cx="5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[B,G,R]</a:t>
                </a:r>
                <a:endParaRPr lang="en-US" altLang="zh-CN" sz="1800" b="0">
                  <a:latin typeface="Arial" panose="020B0604020202090204" pitchFamily="34" charset="0"/>
                  <a:ea typeface="宋体" pitchFamily="2" charset="-122"/>
                </a:endParaRPr>
              </a:p>
            </p:txBody>
          </p:sp>
          <p:sp>
            <p:nvSpPr>
              <p:cNvPr id="114713" name="Text Box 93"/>
              <p:cNvSpPr txBox="1">
                <a:spLocks noChangeArrowheads="1"/>
              </p:cNvSpPr>
              <p:nvPr/>
            </p:nvSpPr>
            <p:spPr bwMode="auto">
              <a:xfrm>
                <a:off x="960" y="1440"/>
                <a:ext cx="5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[B,G,R]</a:t>
                </a:r>
                <a:endParaRPr lang="en-US" altLang="zh-CN" sz="1800" b="0">
                  <a:latin typeface="Arial" panose="020B0604020202090204" pitchFamily="34" charset="0"/>
                  <a:ea typeface="宋体" pitchFamily="2" charset="-122"/>
                </a:endParaRPr>
              </a:p>
            </p:txBody>
          </p:sp>
          <p:sp>
            <p:nvSpPr>
              <p:cNvPr id="114714" name="Text Box 94"/>
              <p:cNvSpPr txBox="1">
                <a:spLocks noChangeArrowheads="1"/>
              </p:cNvSpPr>
              <p:nvPr/>
            </p:nvSpPr>
            <p:spPr bwMode="auto">
              <a:xfrm>
                <a:off x="1824" y="1440"/>
                <a:ext cx="5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dirty="0">
                    <a:latin typeface="Arial" panose="020B0604020202090204" pitchFamily="34" charset="0"/>
                    <a:ea typeface="宋体" pitchFamily="2" charset="-122"/>
                  </a:rPr>
                  <a:t>[B,G,R]</a:t>
                </a:r>
                <a:endParaRPr lang="en-US" altLang="zh-CN" sz="1800" b="0" dirty="0">
                  <a:latin typeface="Arial" panose="020B0604020202090204" pitchFamily="34" charset="0"/>
                  <a:ea typeface="宋体" pitchFamily="2" charset="-122"/>
                </a:endParaRPr>
              </a:p>
            </p:txBody>
          </p:sp>
        </p:grpSp>
        <p:sp>
          <p:nvSpPr>
            <p:cNvPr id="114711" name="Text Box 95"/>
            <p:cNvSpPr txBox="1">
              <a:spLocks noChangeArrowheads="1"/>
            </p:cNvSpPr>
            <p:nvPr/>
          </p:nvSpPr>
          <p:spPr bwMode="auto">
            <a:xfrm>
              <a:off x="1564" y="1415"/>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en-US" altLang="zh-CN" sz="1800" b="0">
                  <a:latin typeface="Arial" panose="020B0604020202090204" pitchFamily="34" charset="0"/>
                  <a:ea typeface="宋体" pitchFamily="2" charset="-122"/>
                </a:rPr>
                <a:t>…</a:t>
              </a:r>
              <a:endParaRPr lang="en-US" altLang="zh-CN" sz="1800" b="0">
                <a:latin typeface="Arial" panose="020B0604020202090204" pitchFamily="34" charset="0"/>
                <a:ea typeface="宋体" pitchFamily="2" charset="-122"/>
              </a:endParaRPr>
            </a:p>
          </p:txBody>
        </p:sp>
      </p:grpSp>
      <p:sp>
        <p:nvSpPr>
          <p:cNvPr id="114709" name="Text Box 96"/>
          <p:cNvSpPr txBox="1">
            <a:spLocks noChangeArrowheads="1"/>
          </p:cNvSpPr>
          <p:nvPr/>
        </p:nvSpPr>
        <p:spPr bwMode="auto">
          <a:xfrm>
            <a:off x="5208637" y="5171479"/>
            <a:ext cx="3067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zh-CN" altLang="en-US">
                <a:latin typeface="楷体" pitchFamily="49" charset="-122"/>
                <a:ea typeface="楷体" pitchFamily="49" charset="-122"/>
              </a:rPr>
              <a:t>顺序存贮 </a:t>
            </a:r>
            <a:r>
              <a:rPr lang="en-US" altLang="zh-CN" sz="1800">
                <a:latin typeface="Arial" panose="020B0604020202090204" pitchFamily="34" charset="0"/>
                <a:ea typeface="楷体" pitchFamily="49" charset="-122"/>
                <a:cs typeface="Arial" panose="020B0604020202090204" pitchFamily="34" charset="0"/>
              </a:rPr>
              <a:t>(Sequential)</a:t>
            </a:r>
            <a:endParaRPr lang="zh-CN" altLang="en-US" sz="1800">
              <a:latin typeface="Arial" panose="020B0604020202090204" pitchFamily="34" charset="0"/>
              <a:ea typeface="楷体" pitchFamily="49" charset="-122"/>
              <a:cs typeface="Arial" panose="020B060402020209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57200" y="128588"/>
            <a:ext cx="8332788" cy="973137"/>
          </a:xfrm>
        </p:spPr>
        <p:txBody>
          <a:bodyPr/>
          <a:lstStyle/>
          <a:p>
            <a:pPr eaLnBrk="1" hangingPunct="1"/>
            <a:r>
              <a:rPr lang="zh-CN" altLang="en-US" dirty="0"/>
              <a:t>分配律 </a:t>
            </a:r>
            <a:r>
              <a:rPr lang="en-US" altLang="zh-CN" dirty="0"/>
              <a:t>Distributivity</a:t>
            </a:r>
            <a:endParaRPr lang="en-US" altLang="zh-CN" dirty="0"/>
          </a:p>
        </p:txBody>
      </p:sp>
      <p:sp>
        <p:nvSpPr>
          <p:cNvPr id="66563" name="Rectangle 3"/>
          <p:cNvSpPr>
            <a:spLocks noChangeArrowheads="1"/>
          </p:cNvSpPr>
          <p:nvPr/>
        </p:nvSpPr>
        <p:spPr bwMode="auto">
          <a:xfrm>
            <a:off x="472465" y="3124200"/>
            <a:ext cx="70707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Font typeface="Wingdings" panose="05000000000000000000" pitchFamily="2" charset="2"/>
              <a:buNone/>
            </a:pPr>
            <a:r>
              <a:rPr lang="zh-CN" altLang="en-US" dirty="0">
                <a:effectLst/>
              </a:rPr>
              <a:t>说明：</a:t>
            </a:r>
            <a:r>
              <a:rPr lang="zh-CN" altLang="en-US" dirty="0">
                <a:solidFill>
                  <a:srgbClr val="0000FF"/>
                </a:solidFill>
                <a:effectLst/>
              </a:rPr>
              <a:t>傅立叶变换对加法有分配率，但对乘法没有</a:t>
            </a:r>
            <a:endParaRPr lang="en-US" altLang="zh-CN" dirty="0">
              <a:effectLst/>
            </a:endParaRPr>
          </a:p>
        </p:txBody>
      </p:sp>
      <p:graphicFrame>
        <p:nvGraphicFramePr>
          <p:cNvPr id="66564" name="Object 4"/>
          <p:cNvGraphicFramePr>
            <a:graphicFrameLocks noChangeAspect="1"/>
          </p:cNvGraphicFramePr>
          <p:nvPr/>
        </p:nvGraphicFramePr>
        <p:xfrm>
          <a:off x="1158875" y="1498600"/>
          <a:ext cx="7162800" cy="550863"/>
        </p:xfrm>
        <a:graphic>
          <a:graphicData uri="http://schemas.openxmlformats.org/presentationml/2006/ole">
            <mc:AlternateContent xmlns:mc="http://schemas.openxmlformats.org/markup-compatibility/2006">
              <mc:Choice xmlns:v="urn:schemas-microsoft-com:vml" Requires="v">
                <p:oleObj spid="_x0000_s34942" name="Equation" r:id="rId1" imgW="71323200" imgH="5486400" progId="Equation.DSMT4">
                  <p:embed/>
                </p:oleObj>
              </mc:Choice>
              <mc:Fallback>
                <p:oleObj name="Equation" r:id="rId1" imgW="71323200" imgH="5486400" progId="Equation.DSMT4">
                  <p:embed/>
                  <p:pic>
                    <p:nvPicPr>
                      <p:cNvPr id="0" name="Object 4"/>
                      <p:cNvPicPr>
                        <a:picLocks noChangeAspect="1" noChangeArrowheads="1"/>
                      </p:cNvPicPr>
                      <p:nvPr/>
                    </p:nvPicPr>
                    <p:blipFill>
                      <a:blip r:embed="rId2"/>
                      <a:srcRect/>
                      <a:stretch>
                        <a:fillRect/>
                      </a:stretch>
                    </p:blipFill>
                    <p:spPr bwMode="auto">
                      <a:xfrm>
                        <a:off x="1158875" y="1498600"/>
                        <a:ext cx="7162800" cy="550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5" name="Object 5"/>
          <p:cNvGraphicFramePr>
            <a:graphicFrameLocks noChangeAspect="1"/>
          </p:cNvGraphicFramePr>
          <p:nvPr/>
        </p:nvGraphicFramePr>
        <p:xfrm>
          <a:off x="1295636" y="2236787"/>
          <a:ext cx="6888162" cy="520700"/>
        </p:xfrm>
        <a:graphic>
          <a:graphicData uri="http://schemas.openxmlformats.org/presentationml/2006/ole">
            <mc:AlternateContent xmlns:mc="http://schemas.openxmlformats.org/markup-compatibility/2006">
              <mc:Choice xmlns:v="urn:schemas-microsoft-com:vml" Requires="v">
                <p:oleObj spid="_x0000_s34943" name="公式" r:id="rId3" imgW="2857500" imgH="215900" progId="Equation.3">
                  <p:embed/>
                </p:oleObj>
              </mc:Choice>
              <mc:Fallback>
                <p:oleObj name="公式" r:id="rId3" imgW="2857500" imgH="2159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636" y="2236787"/>
                        <a:ext cx="6888162" cy="5207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6"/>
          <p:cNvSpPr txBox="1">
            <a:spLocks noChangeArrowheads="1"/>
          </p:cNvSpPr>
          <p:nvPr/>
        </p:nvSpPr>
        <p:spPr bwMode="auto">
          <a:xfrm>
            <a:off x="274638" y="968375"/>
            <a:ext cx="438150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000" b="1">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1600" b="1">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1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1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1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1400" b="1">
                <a:solidFill>
                  <a:schemeClr val="tx1"/>
                </a:solidFill>
                <a:latin typeface="+mn-lt"/>
                <a:ea typeface="+mn-ea"/>
              </a:defRPr>
            </a:lvl9pPr>
          </a:lstStyle>
          <a:p>
            <a:pPr eaLnBrk="1" hangingPunct="1">
              <a:defRPr/>
            </a:pPr>
            <a:r>
              <a:rPr lang="zh-CN" altLang="en-US" kern="0" dirty="0">
                <a:effectLst/>
              </a:rPr>
              <a:t>分配率：</a:t>
            </a:r>
            <a:endParaRPr lang="zh-CN" altLang="en-US" kern="0" dirty="0">
              <a:effectLst/>
            </a:endParaRPr>
          </a:p>
        </p:txBody>
      </p:sp>
      <p:sp>
        <p:nvSpPr>
          <p:cNvPr id="6" name="矩形 5"/>
          <p:cNvSpPr/>
          <p:nvPr/>
        </p:nvSpPr>
        <p:spPr>
          <a:xfrm>
            <a:off x="1176064" y="4097047"/>
            <a:ext cx="5628183" cy="984885"/>
          </a:xfrm>
          <a:prstGeom prst="rect">
            <a:avLst/>
          </a:prstGeom>
        </p:spPr>
        <p:txBody>
          <a:bodyPr wrap="square">
            <a:spAutoFit/>
          </a:bodyPr>
          <a:lstStyle/>
          <a:p>
            <a:pPr>
              <a:spcAft>
                <a:spcPts val="1200"/>
              </a:spcAft>
            </a:pPr>
            <a:r>
              <a:rPr lang="zh-CN" altLang="en-US" sz="2400" dirty="0"/>
              <a:t>例如</a:t>
            </a:r>
            <a:endParaRPr lang="en-US" altLang="zh-CN" sz="2400" dirty="0"/>
          </a:p>
          <a:p>
            <a:pPr>
              <a:spcAft>
                <a:spcPts val="1200"/>
              </a:spcAft>
            </a:pPr>
            <a:r>
              <a:rPr lang="zh-CN" altLang="zh-CN" sz="2400" dirty="0">
                <a:ea typeface="宋体" pitchFamily="2" charset="-122"/>
              </a:rPr>
              <a:t>对其进行傅立叶变换得：</a:t>
            </a:r>
            <a:r>
              <a:rPr lang="en-US" altLang="zh-CN" sz="2400" dirty="0">
                <a:ea typeface="宋体" pitchFamily="2" charset="-122"/>
              </a:rPr>
              <a:t>            </a:t>
            </a:r>
            <a:endParaRPr lang="en-US" altLang="zh-CN" sz="2400" dirty="0">
              <a:ea typeface="宋体" pitchFamily="2" charset="-122"/>
            </a:endParaRPr>
          </a:p>
        </p:txBody>
      </p:sp>
      <p:graphicFrame>
        <p:nvGraphicFramePr>
          <p:cNvPr id="7" name="对象 6"/>
          <p:cNvGraphicFramePr>
            <a:graphicFrameLocks noChangeAspect="1"/>
          </p:cNvGraphicFramePr>
          <p:nvPr/>
        </p:nvGraphicFramePr>
        <p:xfrm>
          <a:off x="2216372" y="4097047"/>
          <a:ext cx="4587875" cy="520700"/>
        </p:xfrm>
        <a:graphic>
          <a:graphicData uri="http://schemas.openxmlformats.org/presentationml/2006/ole">
            <mc:AlternateContent xmlns:mc="http://schemas.openxmlformats.org/markup-compatibility/2006">
              <mc:Choice xmlns:v="urn:schemas-microsoft-com:vml" Requires="v">
                <p:oleObj spid="_x0000_s34944" name="Equation" r:id="rId5" imgW="42976800" imgH="4876800" progId="Equation.DSMT4">
                  <p:embed/>
                </p:oleObj>
              </mc:Choice>
              <mc:Fallback>
                <p:oleObj name="Equation" r:id="rId5" imgW="42976800" imgH="4876800" progId="Equation.DSMT4">
                  <p:embed/>
                  <p:pic>
                    <p:nvPicPr>
                      <p:cNvPr id="0" name="对象 6"/>
                      <p:cNvPicPr/>
                      <p:nvPr/>
                    </p:nvPicPr>
                    <p:blipFill>
                      <a:blip r:embed="rId6"/>
                      <a:stretch>
                        <a:fillRect/>
                      </a:stretch>
                    </p:blipFill>
                    <p:spPr>
                      <a:xfrm>
                        <a:off x="2216372" y="4097047"/>
                        <a:ext cx="4587875" cy="520700"/>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2087724" y="5217467"/>
          <a:ext cx="5792776" cy="520699"/>
        </p:xfrm>
        <a:graphic>
          <a:graphicData uri="http://schemas.openxmlformats.org/presentationml/2006/ole">
            <mc:AlternateContent xmlns:mc="http://schemas.openxmlformats.org/markup-compatibility/2006">
              <mc:Choice xmlns:v="urn:schemas-microsoft-com:vml" Requires="v">
                <p:oleObj spid="_x0000_s34945" name="Equation" r:id="rId7" imgW="54254400" imgH="4876800" progId="Equation.DSMT4">
                  <p:embed/>
                </p:oleObj>
              </mc:Choice>
              <mc:Fallback>
                <p:oleObj name="Equation" r:id="rId7" imgW="54254400" imgH="4876800" progId="Equation.DSMT4">
                  <p:embed/>
                  <p:pic>
                    <p:nvPicPr>
                      <p:cNvPr id="0" name="对象 8"/>
                      <p:cNvPicPr/>
                      <p:nvPr/>
                    </p:nvPicPr>
                    <p:blipFill>
                      <a:blip r:embed="rId8"/>
                      <a:stretch>
                        <a:fillRect/>
                      </a:stretch>
                    </p:blipFill>
                    <p:spPr>
                      <a:xfrm>
                        <a:off x="2087724" y="5217467"/>
                        <a:ext cx="5792776" cy="520699"/>
                      </a:xfrm>
                      <a:prstGeom prst="rect">
                        <a:avLst/>
                      </a:prstGeom>
                    </p:spPr>
                  </p:pic>
                </p:oleObj>
              </mc:Fallback>
            </mc:AlternateContent>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525463" y="201613"/>
            <a:ext cx="8332787" cy="973137"/>
          </a:xfrm>
        </p:spPr>
        <p:txBody>
          <a:bodyPr/>
          <a:lstStyle/>
          <a:p>
            <a:pPr eaLnBrk="1" hangingPunct="1"/>
            <a:r>
              <a:rPr lang="zh-CN" altLang="en-US"/>
              <a:t>平移 </a:t>
            </a:r>
            <a:r>
              <a:rPr lang="en-US" altLang="zh-CN"/>
              <a:t>Translation</a:t>
            </a:r>
            <a:endParaRPr lang="en-US" altLang="zh-CN"/>
          </a:p>
        </p:txBody>
      </p:sp>
      <p:graphicFrame>
        <p:nvGraphicFramePr>
          <p:cNvPr id="56323" name="Object 3"/>
          <p:cNvGraphicFramePr>
            <a:graphicFrameLocks noChangeAspect="1"/>
          </p:cNvGraphicFramePr>
          <p:nvPr/>
        </p:nvGraphicFramePr>
        <p:xfrm>
          <a:off x="2151063" y="2590800"/>
          <a:ext cx="4462462" cy="1397000"/>
        </p:xfrm>
        <a:graphic>
          <a:graphicData uri="http://schemas.openxmlformats.org/presentationml/2006/ole">
            <mc:AlternateContent xmlns:mc="http://schemas.openxmlformats.org/markup-compatibility/2006">
              <mc:Choice xmlns:v="urn:schemas-microsoft-com:vml" Requires="v">
                <p:oleObj spid="_x0000_s35906" name="Equation" r:id="rId1" imgW="48768000" imgH="15240000" progId="Equation.DSMT4">
                  <p:embed/>
                </p:oleObj>
              </mc:Choice>
              <mc:Fallback>
                <p:oleObj name="Equation" r:id="rId1" imgW="48768000" imgH="15240000" progId="Equation.DSMT4">
                  <p:embed/>
                  <p:pic>
                    <p:nvPicPr>
                      <p:cNvPr id="0" name="Object 3"/>
                      <p:cNvPicPr>
                        <a:picLocks noChangeAspect="1" noChangeArrowheads="1"/>
                      </p:cNvPicPr>
                      <p:nvPr/>
                    </p:nvPicPr>
                    <p:blipFill>
                      <a:blip r:embed="rId2"/>
                      <a:srcRect/>
                      <a:stretch>
                        <a:fillRect/>
                      </a:stretch>
                    </p:blipFill>
                    <p:spPr bwMode="auto">
                      <a:xfrm>
                        <a:off x="2151063" y="2590800"/>
                        <a:ext cx="4462462" cy="1397000"/>
                      </a:xfrm>
                      <a:prstGeom prst="rect">
                        <a:avLst/>
                      </a:prstGeom>
                      <a:noFill/>
                      <a:ln>
                        <a:noFill/>
                      </a:ln>
                    </p:spPr>
                  </p:pic>
                </p:oleObj>
              </mc:Fallback>
            </mc:AlternateContent>
          </a:graphicData>
        </a:graphic>
      </p:graphicFrame>
      <p:sp>
        <p:nvSpPr>
          <p:cNvPr id="56324" name="Text Box 4"/>
          <p:cNvSpPr txBox="1">
            <a:spLocks noChangeArrowheads="1"/>
          </p:cNvSpPr>
          <p:nvPr/>
        </p:nvSpPr>
        <p:spPr bwMode="auto">
          <a:xfrm>
            <a:off x="323850" y="2914324"/>
            <a:ext cx="744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spcBef>
                <a:spcPct val="0"/>
              </a:spcBef>
              <a:buClrTx/>
              <a:buSzTx/>
              <a:buFontTx/>
              <a:buNone/>
            </a:pPr>
            <a:r>
              <a:rPr lang="en-US" altLang="zh-CN" dirty="0">
                <a:effectLst/>
                <a:ea typeface="宋体" pitchFamily="2" charset="-122"/>
              </a:rPr>
              <a:t>And</a:t>
            </a:r>
            <a:endParaRPr lang="en-US" altLang="zh-CN" dirty="0">
              <a:effectLst/>
              <a:ea typeface="宋体" pitchFamily="2" charset="-122"/>
            </a:endParaRPr>
          </a:p>
        </p:txBody>
      </p:sp>
      <p:graphicFrame>
        <p:nvGraphicFramePr>
          <p:cNvPr id="56325" name="Object 5"/>
          <p:cNvGraphicFramePr>
            <a:graphicFrameLocks noGrp="1" noChangeAspect="1"/>
          </p:cNvGraphicFramePr>
          <p:nvPr>
            <p:ph idx="1"/>
          </p:nvPr>
        </p:nvGraphicFramePr>
        <p:xfrm>
          <a:off x="2411760" y="1101998"/>
          <a:ext cx="4764793" cy="895494"/>
        </p:xfrm>
        <a:graphic>
          <a:graphicData uri="http://schemas.openxmlformats.org/presentationml/2006/ole">
            <mc:AlternateContent xmlns:mc="http://schemas.openxmlformats.org/markup-compatibility/2006">
              <mc:Choice xmlns:v="urn:schemas-microsoft-com:vml" Requires="v">
                <p:oleObj spid="_x0000_s35907" name="Equation" r:id="rId3" imgW="2184400" imgH="457200" progId="Equation.DSMT4">
                  <p:embed/>
                </p:oleObj>
              </mc:Choice>
              <mc:Fallback>
                <p:oleObj name="Equation" r:id="rId3" imgW="2184400" imgH="4572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1101998"/>
                        <a:ext cx="4764793" cy="895494"/>
                      </a:xfrm>
                      <a:prstGeom prst="rect">
                        <a:avLst/>
                      </a:prstGeom>
                      <a:noFill/>
                      <a:ln>
                        <a:noFill/>
                      </a:ln>
                    </p:spPr>
                  </p:pic>
                </p:oleObj>
              </mc:Fallback>
            </mc:AlternateContent>
          </a:graphicData>
        </a:graphic>
      </p:graphicFrame>
      <p:sp>
        <p:nvSpPr>
          <p:cNvPr id="2065414" name="Text Box 6"/>
          <p:cNvSpPr txBox="1">
            <a:spLocks noChangeArrowheads="1"/>
          </p:cNvSpPr>
          <p:nvPr/>
        </p:nvSpPr>
        <p:spPr bwMode="auto">
          <a:xfrm>
            <a:off x="323850" y="1166813"/>
            <a:ext cx="1723549" cy="461665"/>
          </a:xfrm>
          <a:prstGeom prst="rect">
            <a:avLst/>
          </a:prstGeom>
          <a:noFill/>
          <a:ln w="9525" algn="ctr">
            <a:noFill/>
            <a:miter lim="800000"/>
          </a:ln>
          <a:effectLst/>
        </p:spPr>
        <p:txBody>
          <a:bodyPr wrap="none">
            <a:spAutoFit/>
          </a:bodyPr>
          <a:lstStyle/>
          <a:p>
            <a:pPr>
              <a:buFont typeface="Wingdings" panose="05000000000000000000" pitchFamily="2" charset="2"/>
              <a:buNone/>
              <a:defRPr/>
            </a:pPr>
            <a:r>
              <a:rPr lang="zh-CN" altLang="en-US" sz="2400" b="1" dirty="0">
                <a:effectLst>
                  <a:outerShdw blurRad="38100" dist="38100" dir="2700000" algn="tl">
                    <a:srgbClr val="C0C0C0"/>
                  </a:outerShdw>
                </a:effectLst>
                <a:ea typeface="华文中宋" pitchFamily="2" charset="-122"/>
              </a:rPr>
              <a:t>一般地有：</a:t>
            </a:r>
            <a:endParaRPr lang="zh-CN" altLang="en-US" sz="2400" b="1" dirty="0">
              <a:effectLst>
                <a:outerShdw blurRad="38100" dist="38100" dir="2700000" algn="tl">
                  <a:srgbClr val="C0C0C0"/>
                </a:outerShdw>
              </a:effectLst>
              <a:ea typeface="华文中宋" pitchFamily="2" charset="-122"/>
            </a:endParaRPr>
          </a:p>
        </p:txBody>
      </p:sp>
      <p:sp>
        <p:nvSpPr>
          <p:cNvPr id="2" name="矩形 1"/>
          <p:cNvSpPr/>
          <p:nvPr/>
        </p:nvSpPr>
        <p:spPr>
          <a:xfrm>
            <a:off x="317136" y="2065093"/>
            <a:ext cx="8686800" cy="461665"/>
          </a:xfrm>
          <a:prstGeom prst="rect">
            <a:avLst/>
          </a:prstGeom>
          <a:ln w="28575">
            <a:solidFill>
              <a:srgbClr val="0000FF"/>
            </a:solidFill>
          </a:ln>
        </p:spPr>
        <p:txBody>
          <a:bodyPr wrap="square">
            <a:spAutoFit/>
          </a:bodyPr>
          <a:lstStyle/>
          <a:p>
            <a:pPr marL="0" lvl="1">
              <a:spcBef>
                <a:spcPts val="0"/>
              </a:spcBef>
              <a:buFont typeface="Wingdings" panose="05000000000000000000" pitchFamily="2" charset="2"/>
              <a:buNone/>
              <a:defRPr/>
            </a:pPr>
            <a:r>
              <a:rPr lang="en-US" altLang="zh-CN" sz="2400" dirty="0">
                <a:effectLst/>
              </a:rPr>
              <a:t>f(</a:t>
            </a:r>
            <a:r>
              <a:rPr lang="en-US" altLang="zh-CN" sz="2400" dirty="0" err="1">
                <a:effectLst/>
              </a:rPr>
              <a:t>x,y</a:t>
            </a:r>
            <a:r>
              <a:rPr lang="en-US" altLang="zh-CN" sz="2400" dirty="0">
                <a:effectLst/>
              </a:rPr>
              <a:t>)</a:t>
            </a:r>
            <a:r>
              <a:rPr lang="zh-CN" altLang="en-US" sz="2400" dirty="0">
                <a:effectLst/>
              </a:rPr>
              <a:t>乘以指数项</a:t>
            </a:r>
            <a:r>
              <a:rPr lang="en-US" altLang="zh-CN" sz="2400" dirty="0">
                <a:effectLst/>
              </a:rPr>
              <a:t>,</a:t>
            </a:r>
            <a:r>
              <a:rPr lang="zh-CN" altLang="en-US" sz="2400" dirty="0">
                <a:effectLst/>
              </a:rPr>
              <a:t>再进行傅立叶变换</a:t>
            </a:r>
            <a:r>
              <a:rPr lang="en-US" altLang="zh-CN" sz="2400" dirty="0">
                <a:effectLst/>
              </a:rPr>
              <a:t>,</a:t>
            </a:r>
            <a:r>
              <a:rPr lang="zh-CN" altLang="en-US" sz="2400" dirty="0">
                <a:effectLst/>
              </a:rPr>
              <a:t>则将频域原点移至 </a:t>
            </a:r>
            <a:r>
              <a:rPr lang="en-US" altLang="zh-CN" sz="2400" dirty="0">
                <a:effectLst/>
              </a:rPr>
              <a:t>(u</a:t>
            </a:r>
            <a:r>
              <a:rPr lang="en-US" altLang="zh-CN" sz="2400" baseline="-25000" dirty="0">
                <a:effectLst/>
              </a:rPr>
              <a:t>0</a:t>
            </a:r>
            <a:r>
              <a:rPr lang="en-US" altLang="zh-CN" sz="2400" dirty="0">
                <a:effectLst/>
              </a:rPr>
              <a:t>,v</a:t>
            </a:r>
            <a:r>
              <a:rPr lang="en-US" altLang="zh-CN" sz="2400" baseline="-25000" dirty="0">
                <a:effectLst/>
              </a:rPr>
              <a:t>0</a:t>
            </a:r>
            <a:r>
              <a:rPr lang="en-US" altLang="zh-CN" sz="2400" dirty="0">
                <a:effectLst/>
              </a:rPr>
              <a:t>)</a:t>
            </a:r>
            <a:endParaRPr lang="en-US" altLang="zh-CN" sz="2400" dirty="0">
              <a:effectLst/>
            </a:endParaRPr>
          </a:p>
        </p:txBody>
      </p:sp>
      <p:sp>
        <p:nvSpPr>
          <p:cNvPr id="3" name="矩形 2"/>
          <p:cNvSpPr/>
          <p:nvPr/>
        </p:nvSpPr>
        <p:spPr>
          <a:xfrm>
            <a:off x="64232" y="4011451"/>
            <a:ext cx="9015536" cy="461665"/>
          </a:xfrm>
          <a:prstGeom prst="rect">
            <a:avLst/>
          </a:prstGeom>
          <a:ln w="28575">
            <a:solidFill>
              <a:srgbClr val="0000FF"/>
            </a:solidFill>
          </a:ln>
        </p:spPr>
        <p:txBody>
          <a:bodyPr wrap="square">
            <a:spAutoFit/>
          </a:bodyPr>
          <a:lstStyle/>
          <a:p>
            <a:pPr marL="0" lvl="1">
              <a:buNone/>
              <a:defRPr/>
            </a:pPr>
            <a:r>
              <a:rPr lang="en-US" altLang="zh-CN" sz="2400" dirty="0">
                <a:effectLst/>
              </a:rPr>
              <a:t>F(</a:t>
            </a:r>
            <a:r>
              <a:rPr lang="en-US" altLang="zh-CN" sz="2400" dirty="0" err="1">
                <a:effectLst/>
              </a:rPr>
              <a:t>u,v</a:t>
            </a:r>
            <a:r>
              <a:rPr lang="en-US" altLang="zh-CN" sz="2400" dirty="0">
                <a:effectLst/>
              </a:rPr>
              <a:t>)</a:t>
            </a:r>
            <a:r>
              <a:rPr lang="zh-CN" altLang="en-US" sz="2400" dirty="0">
                <a:effectLst/>
              </a:rPr>
              <a:t>乘以指数项</a:t>
            </a:r>
            <a:r>
              <a:rPr lang="en-US" altLang="zh-CN" sz="2400" dirty="0">
                <a:effectLst/>
              </a:rPr>
              <a:t>,</a:t>
            </a:r>
            <a:r>
              <a:rPr lang="zh-CN" altLang="en-US" sz="2400" dirty="0">
                <a:effectLst/>
              </a:rPr>
              <a:t>再进行傅立叶逆变换</a:t>
            </a:r>
            <a:r>
              <a:rPr lang="en-US" altLang="zh-CN" sz="2400" dirty="0">
                <a:effectLst/>
              </a:rPr>
              <a:t>,</a:t>
            </a:r>
            <a:r>
              <a:rPr lang="zh-CN" altLang="en-US" sz="2400" dirty="0">
                <a:effectLst/>
              </a:rPr>
              <a:t>则将空域的原点移至</a:t>
            </a:r>
            <a:r>
              <a:rPr lang="en-US" altLang="zh-CN" sz="2400" dirty="0">
                <a:effectLst/>
              </a:rPr>
              <a:t>(x</a:t>
            </a:r>
            <a:r>
              <a:rPr lang="en-US" altLang="zh-CN" sz="2400" baseline="-25000" dirty="0">
                <a:effectLst/>
              </a:rPr>
              <a:t>0</a:t>
            </a:r>
            <a:r>
              <a:rPr lang="en-US" altLang="zh-CN" sz="2400" dirty="0">
                <a:effectLst/>
              </a:rPr>
              <a:t>,y</a:t>
            </a:r>
            <a:r>
              <a:rPr lang="en-US" altLang="zh-CN" sz="2400" baseline="-25000" dirty="0">
                <a:effectLst/>
              </a:rPr>
              <a:t>0</a:t>
            </a:r>
            <a:r>
              <a:rPr lang="en-US" altLang="zh-CN" sz="2400" dirty="0">
                <a:effectLst/>
              </a:rPr>
              <a:t>)</a:t>
            </a:r>
            <a:endParaRPr lang="en-US" altLang="zh-CN" sz="2400" dirty="0">
              <a:effectLst/>
            </a:endParaRPr>
          </a:p>
        </p:txBody>
      </p:sp>
      <p:sp>
        <p:nvSpPr>
          <p:cNvPr id="4" name="矩形 3"/>
          <p:cNvSpPr/>
          <p:nvPr/>
        </p:nvSpPr>
        <p:spPr>
          <a:xfrm>
            <a:off x="924719" y="4679416"/>
            <a:ext cx="5267461" cy="461665"/>
          </a:xfrm>
          <a:prstGeom prst="rect">
            <a:avLst/>
          </a:prstGeom>
          <a:ln w="38100">
            <a:solidFill>
              <a:srgbClr val="FF0000"/>
            </a:solidFill>
          </a:ln>
        </p:spPr>
        <p:txBody>
          <a:bodyPr wrap="square">
            <a:spAutoFit/>
          </a:bodyPr>
          <a:lstStyle/>
          <a:p>
            <a:pPr>
              <a:buFont typeface="Wingdings" panose="05000000000000000000" pitchFamily="2" charset="2"/>
              <a:buNone/>
              <a:defRPr/>
            </a:pPr>
            <a:r>
              <a:rPr lang="en-US" altLang="zh-CN" sz="2400" dirty="0">
                <a:effectLst/>
              </a:rPr>
              <a:t>f(</a:t>
            </a:r>
            <a:r>
              <a:rPr lang="en-US" altLang="zh-CN" sz="2400" dirty="0" err="1">
                <a:effectLst/>
              </a:rPr>
              <a:t>x,y</a:t>
            </a:r>
            <a:r>
              <a:rPr lang="en-US" altLang="zh-CN" sz="2400" dirty="0">
                <a:effectLst/>
              </a:rPr>
              <a:t>) </a:t>
            </a:r>
            <a:r>
              <a:rPr lang="zh-CN" altLang="en-US" sz="2400" dirty="0">
                <a:effectLst/>
              </a:rPr>
              <a:t>的平移不影响傅立叶变换的幅度</a:t>
            </a:r>
            <a:endParaRPr lang="zh-CN" altLang="en-US" sz="2400" dirty="0">
              <a:effectLst/>
            </a:endParaRPr>
          </a:p>
        </p:txBody>
      </p:sp>
      <p:cxnSp>
        <p:nvCxnSpPr>
          <p:cNvPr id="6" name="直接箭头连接符 5"/>
          <p:cNvCxnSpPr>
            <a:stCxn id="56323" idx="1"/>
          </p:cNvCxnSpPr>
          <p:nvPr/>
        </p:nvCxnSpPr>
        <p:spPr bwMode="auto">
          <a:xfrm flipH="1">
            <a:off x="1655677" y="3289300"/>
            <a:ext cx="495386" cy="1338427"/>
          </a:xfrm>
          <a:prstGeom prst="straightConnector1">
            <a:avLst/>
          </a:prstGeom>
          <a:noFill/>
          <a:ln w="38100" cap="flat" cmpd="sng" algn="ctr">
            <a:solidFill>
              <a:srgbClr val="0000FF"/>
            </a:solidFill>
            <a:prstDash val="solid"/>
            <a:round/>
            <a:headEnd type="none" w="med" len="med"/>
            <a:tailEnd type="arrow"/>
          </a:ln>
          <a:effectLst/>
        </p:spPr>
      </p:cxnSp>
      <p:sp>
        <p:nvSpPr>
          <p:cNvPr id="12" name="矩形 11"/>
          <p:cNvSpPr/>
          <p:nvPr/>
        </p:nvSpPr>
        <p:spPr>
          <a:xfrm>
            <a:off x="317136" y="5726976"/>
            <a:ext cx="8656320" cy="461665"/>
          </a:xfrm>
          <a:prstGeom prst="rect">
            <a:avLst/>
          </a:prstGeom>
          <a:ln w="38100">
            <a:solidFill>
              <a:schemeClr val="tx1"/>
            </a:solidFill>
          </a:ln>
          <a:effectLst>
            <a:glow rad="101600">
              <a:schemeClr val="accent1">
                <a:satMod val="175000"/>
                <a:alpha val="40000"/>
              </a:schemeClr>
            </a:glow>
          </a:effectLst>
        </p:spPr>
        <p:txBody>
          <a:bodyPr wrap="square">
            <a:spAutoFit/>
          </a:bodyPr>
          <a:lstStyle/>
          <a:p>
            <a:r>
              <a:rPr lang="zh-CN" altLang="en-US" sz="2400" dirty="0"/>
              <a:t>思考</a:t>
            </a:r>
            <a:r>
              <a:rPr lang="en-US" altLang="zh-CN" sz="2400" dirty="0"/>
              <a:t>:f(</a:t>
            </a:r>
            <a:r>
              <a:rPr lang="en-US" altLang="zh-CN" sz="2400" dirty="0" err="1"/>
              <a:t>x,y</a:t>
            </a:r>
            <a:r>
              <a:rPr lang="en-US" altLang="zh-CN" sz="2400" dirty="0"/>
              <a:t>)</a:t>
            </a:r>
            <a:r>
              <a:rPr lang="zh-CN" altLang="en-US" sz="2400" dirty="0"/>
              <a:t>的傅里叶变换是</a:t>
            </a:r>
            <a:r>
              <a:rPr lang="en-US" altLang="zh-CN" sz="2400" dirty="0"/>
              <a:t>F(</a:t>
            </a:r>
            <a:r>
              <a:rPr lang="en-US" altLang="zh-CN" sz="2400" dirty="0" err="1"/>
              <a:t>u,v</a:t>
            </a:r>
            <a:r>
              <a:rPr lang="en-US" altLang="zh-CN" sz="2400" dirty="0"/>
              <a:t>)</a:t>
            </a:r>
            <a:r>
              <a:rPr lang="zh-CN" altLang="en-US" sz="2400" dirty="0"/>
              <a:t>，则</a:t>
            </a:r>
            <a:r>
              <a:rPr lang="en-US" altLang="zh-CN" sz="2400" dirty="0"/>
              <a:t>f(x+1,y)</a:t>
            </a:r>
            <a:r>
              <a:rPr lang="zh-CN" altLang="en-US" sz="2400" dirty="0"/>
              <a:t>的傅里叶变换是</a:t>
            </a:r>
            <a:r>
              <a:rPr lang="en-US" altLang="zh-CN" sz="2400" dirty="0"/>
              <a:t>??</a:t>
            </a:r>
            <a:endParaRPr lang="zh-CN" altLang="en-US" sz="2400" dirty="0"/>
          </a:p>
        </p:txBody>
      </p:sp>
      <p:sp>
        <p:nvSpPr>
          <p:cNvPr id="5" name="文本框 4"/>
          <p:cNvSpPr txBox="1"/>
          <p:nvPr/>
        </p:nvSpPr>
        <p:spPr>
          <a:xfrm>
            <a:off x="7468870" y="5058410"/>
            <a:ext cx="847725" cy="645160"/>
          </a:xfrm>
          <a:prstGeom prst="rect">
            <a:avLst/>
          </a:prstGeom>
          <a:noFill/>
        </p:spPr>
        <p:txBody>
          <a:bodyPr wrap="square" rtlCol="0">
            <a:spAutoFit/>
          </a:bodyPr>
          <a:p>
            <a:r>
              <a:rPr lang="zh-CN" altLang="en-US">
                <a:solidFill>
                  <a:srgbClr val="FF0000"/>
                </a:solidFill>
              </a:rPr>
              <a:t>课堂作业</a:t>
            </a:r>
            <a:endParaRPr lang="zh-CN"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57199" y="261237"/>
            <a:ext cx="8332788" cy="973137"/>
          </a:xfrm>
        </p:spPr>
        <p:txBody>
          <a:bodyPr/>
          <a:lstStyle/>
          <a:p>
            <a:pPr eaLnBrk="1" hangingPunct="1"/>
            <a:r>
              <a:rPr lang="zh-CN" altLang="en-US" dirty="0"/>
              <a:t>缩放 </a:t>
            </a:r>
            <a:r>
              <a:rPr lang="en-US" altLang="zh-CN" dirty="0"/>
              <a:t>Scaling</a:t>
            </a:r>
            <a:endParaRPr lang="en-US" altLang="zh-CN" dirty="0"/>
          </a:p>
        </p:txBody>
      </p:sp>
      <p:sp>
        <p:nvSpPr>
          <p:cNvPr id="66566" name="Rectangle 6"/>
          <p:cNvSpPr>
            <a:spLocks noGrp="1" noChangeArrowheads="1"/>
          </p:cNvSpPr>
          <p:nvPr>
            <p:ph type="body" idx="1"/>
          </p:nvPr>
        </p:nvSpPr>
        <p:spPr>
          <a:xfrm>
            <a:off x="354013" y="1088740"/>
            <a:ext cx="4381500" cy="544512"/>
          </a:xfrm>
          <a:noFill/>
        </p:spPr>
        <p:txBody>
          <a:bodyPr/>
          <a:lstStyle/>
          <a:p>
            <a:pPr eaLnBrk="1" hangingPunct="1"/>
            <a:r>
              <a:rPr lang="zh-CN" altLang="en-US" dirty="0"/>
              <a:t>缩放：</a:t>
            </a:r>
            <a:r>
              <a:rPr lang="zh-CN" altLang="en-US" b="0" dirty="0"/>
              <a:t>对两个系数 </a:t>
            </a:r>
            <a:r>
              <a:rPr lang="en-US" altLang="zh-CN" b="0" dirty="0"/>
              <a:t>a </a:t>
            </a:r>
            <a:r>
              <a:rPr lang="zh-CN" altLang="en-US" b="0" dirty="0"/>
              <a:t>和 </a:t>
            </a:r>
            <a:r>
              <a:rPr lang="en-US" altLang="zh-CN" b="0" dirty="0"/>
              <a:t>b,</a:t>
            </a:r>
            <a:r>
              <a:rPr lang="zh-CN" altLang="en-US" b="0" dirty="0"/>
              <a:t>有：</a:t>
            </a:r>
            <a:endParaRPr lang="zh-CN" altLang="en-US" b="0" dirty="0"/>
          </a:p>
        </p:txBody>
      </p:sp>
      <p:graphicFrame>
        <p:nvGraphicFramePr>
          <p:cNvPr id="66567" name="Object 7"/>
          <p:cNvGraphicFramePr>
            <a:graphicFrameLocks noChangeAspect="1"/>
          </p:cNvGraphicFramePr>
          <p:nvPr/>
        </p:nvGraphicFramePr>
        <p:xfrm>
          <a:off x="2577623" y="1660386"/>
          <a:ext cx="2914650" cy="471488"/>
        </p:xfrm>
        <a:graphic>
          <a:graphicData uri="http://schemas.openxmlformats.org/presentationml/2006/ole">
            <mc:AlternateContent xmlns:mc="http://schemas.openxmlformats.org/markup-compatibility/2006">
              <mc:Choice xmlns:v="urn:schemas-microsoft-com:vml" Requires="v">
                <p:oleObj spid="_x0000_s36928" name="Equation" r:id="rId1" imgW="1256665" imgH="203200" progId="Equation.3">
                  <p:embed/>
                </p:oleObj>
              </mc:Choice>
              <mc:Fallback>
                <p:oleObj name="Equation" r:id="rId1" imgW="1256665" imgH="203200" progId="Equation.3">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623" y="1660386"/>
                        <a:ext cx="2914650"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8" name="Object 8"/>
          <p:cNvGraphicFramePr>
            <a:graphicFrameLocks noChangeAspect="1"/>
          </p:cNvGraphicFramePr>
          <p:nvPr/>
        </p:nvGraphicFramePr>
        <p:xfrm>
          <a:off x="2577623" y="3172442"/>
          <a:ext cx="4091941" cy="987091"/>
        </p:xfrm>
        <a:graphic>
          <a:graphicData uri="http://schemas.openxmlformats.org/presentationml/2006/ole">
            <mc:AlternateContent xmlns:mc="http://schemas.openxmlformats.org/markup-compatibility/2006">
              <mc:Choice xmlns:v="urn:schemas-microsoft-com:vml" Requires="v">
                <p:oleObj spid="_x0000_s36929" name="Equation" r:id="rId3" imgW="1841500" imgH="444500" progId="Equation.3">
                  <p:embed/>
                </p:oleObj>
              </mc:Choice>
              <mc:Fallback>
                <p:oleObj name="Equation" r:id="rId3" imgW="1841500" imgH="4445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7623" y="3172442"/>
                        <a:ext cx="4091941" cy="987091"/>
                      </a:xfrm>
                      <a:prstGeom prst="rect">
                        <a:avLst/>
                      </a:prstGeom>
                      <a:noFill/>
                      <a:ln>
                        <a:noFill/>
                      </a:ln>
                      <a:effectLst/>
                    </p:spPr>
                  </p:pic>
                </p:oleObj>
              </mc:Fallback>
            </mc:AlternateContent>
          </a:graphicData>
        </a:graphic>
      </p:graphicFrame>
      <p:sp>
        <p:nvSpPr>
          <p:cNvPr id="2" name="矩形 1"/>
          <p:cNvSpPr/>
          <p:nvPr/>
        </p:nvSpPr>
        <p:spPr>
          <a:xfrm>
            <a:off x="575556" y="3927466"/>
            <a:ext cx="7550015" cy="1631216"/>
          </a:xfrm>
          <a:prstGeom prst="rect">
            <a:avLst/>
          </a:prstGeom>
        </p:spPr>
        <p:txBody>
          <a:bodyPr wrap="square">
            <a:spAutoFit/>
          </a:bodyPr>
          <a:lstStyle/>
          <a:p>
            <a:pPr>
              <a:buNone/>
              <a:defRPr/>
            </a:pPr>
            <a:r>
              <a:rPr lang="zh-CN" altLang="en-US" sz="2400" b="1" dirty="0"/>
              <a:t>式子</a:t>
            </a:r>
            <a:r>
              <a:rPr lang="en-US" altLang="zh-CN" sz="2400" b="1" dirty="0"/>
              <a:t>2</a:t>
            </a:r>
            <a:r>
              <a:rPr lang="zh-CN" altLang="en-US" sz="2400" b="1" dirty="0"/>
              <a:t>表明：</a:t>
            </a:r>
            <a:endParaRPr lang="en-US" altLang="zh-CN" sz="2400" b="1" dirty="0"/>
          </a:p>
          <a:p>
            <a:pPr>
              <a:spcAft>
                <a:spcPts val="1200"/>
              </a:spcAft>
              <a:buNone/>
              <a:defRPr/>
            </a:pPr>
            <a:r>
              <a:rPr lang="en-US" altLang="zh-CN" sz="2200" b="1" dirty="0">
                <a:solidFill>
                  <a:srgbClr val="0000FF"/>
                </a:solidFill>
                <a:effectLst/>
              </a:rPr>
              <a:t>1. </a:t>
            </a:r>
            <a:r>
              <a:rPr lang="zh-CN" altLang="en-US" sz="2200" b="1" dirty="0">
                <a:solidFill>
                  <a:srgbClr val="0000FF"/>
                </a:solidFill>
                <a:effectLst/>
              </a:rPr>
              <a:t>对</a:t>
            </a:r>
            <a:r>
              <a:rPr lang="en-US" altLang="zh-CN" sz="2200" b="1" dirty="0">
                <a:solidFill>
                  <a:srgbClr val="0000FF"/>
                </a:solidFill>
                <a:effectLst/>
              </a:rPr>
              <a:t>f(</a:t>
            </a:r>
            <a:r>
              <a:rPr lang="en-US" altLang="zh-CN" sz="2200" b="1" dirty="0" err="1">
                <a:solidFill>
                  <a:srgbClr val="0000FF"/>
                </a:solidFill>
                <a:effectLst/>
              </a:rPr>
              <a:t>x,y</a:t>
            </a:r>
            <a:r>
              <a:rPr lang="en-US" altLang="zh-CN" sz="2200" b="1" dirty="0">
                <a:solidFill>
                  <a:srgbClr val="0000FF"/>
                </a:solidFill>
                <a:effectLst/>
              </a:rPr>
              <a:t>)</a:t>
            </a:r>
            <a:r>
              <a:rPr lang="zh-CN" altLang="en-US" sz="2200" b="1" dirty="0">
                <a:solidFill>
                  <a:srgbClr val="0000FF"/>
                </a:solidFill>
                <a:effectLst/>
              </a:rPr>
              <a:t>空间尺度的放缩导致</a:t>
            </a:r>
            <a:r>
              <a:rPr lang="en-US" altLang="zh-CN" sz="2200" b="1" dirty="0">
                <a:solidFill>
                  <a:srgbClr val="0000FF"/>
                </a:solidFill>
                <a:effectLst/>
              </a:rPr>
              <a:t>F(</a:t>
            </a:r>
            <a:r>
              <a:rPr lang="en-US" altLang="zh-CN" sz="2200" b="1" dirty="0" err="1">
                <a:solidFill>
                  <a:srgbClr val="0000FF"/>
                </a:solidFill>
                <a:effectLst/>
              </a:rPr>
              <a:t>x,y</a:t>
            </a:r>
            <a:r>
              <a:rPr lang="en-US" altLang="zh-CN" sz="2200" b="1" dirty="0">
                <a:solidFill>
                  <a:srgbClr val="0000FF"/>
                </a:solidFill>
                <a:effectLst/>
              </a:rPr>
              <a:t>)</a:t>
            </a:r>
            <a:r>
              <a:rPr lang="zh-CN" altLang="en-US" sz="2200" b="1" dirty="0">
                <a:solidFill>
                  <a:srgbClr val="0000FF"/>
                </a:solidFill>
                <a:effectLst/>
              </a:rPr>
              <a:t>频域尺度的</a:t>
            </a:r>
            <a:r>
              <a:rPr lang="zh-CN" altLang="en-US" sz="2200" b="1" dirty="0">
                <a:solidFill>
                  <a:srgbClr val="FF0000"/>
                </a:solidFill>
                <a:effectLst/>
              </a:rPr>
              <a:t>相反放缩</a:t>
            </a:r>
            <a:r>
              <a:rPr lang="zh-CN" altLang="en-US" sz="2200" b="1" dirty="0">
                <a:solidFill>
                  <a:srgbClr val="0000FF"/>
                </a:solidFill>
                <a:effectLst/>
              </a:rPr>
              <a:t>；</a:t>
            </a:r>
            <a:endParaRPr lang="en-US" altLang="zh-CN" sz="2200" b="1" dirty="0">
              <a:solidFill>
                <a:srgbClr val="0000FF"/>
              </a:solidFill>
              <a:effectLst/>
            </a:endParaRPr>
          </a:p>
          <a:p>
            <a:pPr>
              <a:buFont typeface="Wingdings" panose="05000000000000000000" pitchFamily="2" charset="2"/>
              <a:buNone/>
              <a:defRPr/>
            </a:pPr>
            <a:r>
              <a:rPr lang="en-US" altLang="zh-CN" sz="2200" b="1" dirty="0">
                <a:solidFill>
                  <a:srgbClr val="0000FF"/>
                </a:solidFill>
                <a:effectLst/>
              </a:rPr>
              <a:t>2. </a:t>
            </a:r>
            <a:r>
              <a:rPr lang="zh-CN" altLang="en-US" sz="2200" b="1" dirty="0">
                <a:solidFill>
                  <a:srgbClr val="0000FF"/>
                </a:solidFill>
                <a:effectLst/>
              </a:rPr>
              <a:t>对</a:t>
            </a:r>
            <a:r>
              <a:rPr lang="en-US" altLang="zh-CN" sz="2200" b="1" dirty="0">
                <a:solidFill>
                  <a:srgbClr val="0000FF"/>
                </a:solidFill>
                <a:effectLst/>
              </a:rPr>
              <a:t>f(</a:t>
            </a:r>
            <a:r>
              <a:rPr lang="en-US" altLang="zh-CN" sz="2200" b="1" dirty="0" err="1">
                <a:solidFill>
                  <a:srgbClr val="0000FF"/>
                </a:solidFill>
                <a:effectLst/>
              </a:rPr>
              <a:t>x,y</a:t>
            </a:r>
            <a:r>
              <a:rPr lang="en-US" altLang="zh-CN" sz="2200" b="1" dirty="0">
                <a:solidFill>
                  <a:srgbClr val="0000FF"/>
                </a:solidFill>
                <a:effectLst/>
              </a:rPr>
              <a:t>)</a:t>
            </a:r>
            <a:r>
              <a:rPr lang="zh-CN" altLang="en-US" sz="2200" b="1" dirty="0">
                <a:solidFill>
                  <a:srgbClr val="0000FF"/>
                </a:solidFill>
                <a:effectLst/>
              </a:rPr>
              <a:t>收缩</a:t>
            </a:r>
            <a:r>
              <a:rPr lang="en-US" altLang="zh-CN" sz="2200" b="1" dirty="0">
                <a:solidFill>
                  <a:srgbClr val="0000FF"/>
                </a:solidFill>
                <a:effectLst/>
              </a:rPr>
              <a:t>(a&lt;1,b&lt;1),</a:t>
            </a:r>
            <a:r>
              <a:rPr lang="zh-CN" altLang="en-US" sz="2200" b="1" dirty="0">
                <a:solidFill>
                  <a:srgbClr val="0000FF"/>
                </a:solidFill>
                <a:effectLst/>
              </a:rPr>
              <a:t>不仅导致</a:t>
            </a:r>
            <a:r>
              <a:rPr lang="en-US" altLang="zh-CN" sz="2200" b="1" dirty="0">
                <a:solidFill>
                  <a:srgbClr val="0000FF"/>
                </a:solidFill>
                <a:effectLst/>
              </a:rPr>
              <a:t>F(</a:t>
            </a:r>
            <a:r>
              <a:rPr lang="en-US" altLang="zh-CN" sz="2200" b="1" dirty="0" err="1">
                <a:solidFill>
                  <a:srgbClr val="0000FF"/>
                </a:solidFill>
                <a:effectLst/>
              </a:rPr>
              <a:t>u,v</a:t>
            </a:r>
            <a:r>
              <a:rPr lang="en-US" altLang="zh-CN" sz="2200" b="1" dirty="0">
                <a:solidFill>
                  <a:srgbClr val="0000FF"/>
                </a:solidFill>
                <a:effectLst/>
              </a:rPr>
              <a:t>)</a:t>
            </a:r>
            <a:r>
              <a:rPr lang="zh-CN" altLang="en-US" sz="2200" b="1" dirty="0">
                <a:solidFill>
                  <a:srgbClr val="0000FF"/>
                </a:solidFill>
                <a:effectLst/>
              </a:rPr>
              <a:t>膨胀</a:t>
            </a:r>
            <a:r>
              <a:rPr lang="en-US" altLang="zh-CN" sz="2200" b="1" dirty="0">
                <a:solidFill>
                  <a:srgbClr val="0000FF"/>
                </a:solidFill>
                <a:effectLst/>
              </a:rPr>
              <a:t>,</a:t>
            </a:r>
            <a:r>
              <a:rPr lang="zh-CN" altLang="en-US" sz="2200" b="1" dirty="0">
                <a:solidFill>
                  <a:srgbClr val="0000FF"/>
                </a:solidFill>
                <a:effectLst/>
              </a:rPr>
              <a:t>而且会使</a:t>
            </a:r>
            <a:r>
              <a:rPr lang="en-US" altLang="zh-CN" sz="2200" b="1" dirty="0">
                <a:solidFill>
                  <a:srgbClr val="0000FF"/>
                </a:solidFill>
                <a:effectLst/>
              </a:rPr>
              <a:t>F(</a:t>
            </a:r>
            <a:r>
              <a:rPr lang="en-US" altLang="zh-CN" sz="2200" b="1" dirty="0" err="1">
                <a:solidFill>
                  <a:srgbClr val="0000FF"/>
                </a:solidFill>
                <a:effectLst/>
              </a:rPr>
              <a:t>x,y</a:t>
            </a:r>
            <a:r>
              <a:rPr lang="en-US" altLang="zh-CN" sz="2200" b="1" dirty="0">
                <a:solidFill>
                  <a:srgbClr val="0000FF"/>
                </a:solidFill>
                <a:effectLst/>
              </a:rPr>
              <a:t>)</a:t>
            </a:r>
            <a:r>
              <a:rPr lang="zh-CN" altLang="en-US" sz="2200" b="1" dirty="0">
                <a:solidFill>
                  <a:srgbClr val="0000FF"/>
                </a:solidFill>
                <a:effectLst/>
              </a:rPr>
              <a:t>的幅度增大。</a:t>
            </a:r>
            <a:endParaRPr lang="en-US" altLang="zh-CN" sz="2200" dirty="0">
              <a:effectLst/>
            </a:endParaRPr>
          </a:p>
        </p:txBody>
      </p:sp>
      <p:sp>
        <p:nvSpPr>
          <p:cNvPr id="3" name="矩形 2"/>
          <p:cNvSpPr/>
          <p:nvPr/>
        </p:nvSpPr>
        <p:spPr>
          <a:xfrm>
            <a:off x="575556" y="2252417"/>
            <a:ext cx="7550015" cy="830997"/>
          </a:xfrm>
          <a:prstGeom prst="rect">
            <a:avLst/>
          </a:prstGeom>
        </p:spPr>
        <p:txBody>
          <a:bodyPr wrap="square">
            <a:spAutoFit/>
          </a:bodyPr>
          <a:lstStyle/>
          <a:p>
            <a:pPr>
              <a:buNone/>
              <a:defRPr/>
            </a:pPr>
            <a:r>
              <a:rPr lang="zh-CN" altLang="en-US" sz="2400" b="1" dirty="0"/>
              <a:t>式子</a:t>
            </a:r>
            <a:r>
              <a:rPr lang="en-US" altLang="zh-CN" sz="2400" b="1" dirty="0"/>
              <a:t>1</a:t>
            </a:r>
            <a:r>
              <a:rPr lang="zh-CN" altLang="en-US" sz="2400" b="1" dirty="0"/>
              <a:t>表明：</a:t>
            </a:r>
            <a:r>
              <a:rPr lang="zh-CN" altLang="en-US" sz="2400" b="1" dirty="0">
                <a:solidFill>
                  <a:srgbClr val="0000FF"/>
                </a:solidFill>
                <a:effectLst/>
              </a:rPr>
              <a:t>对</a:t>
            </a:r>
            <a:r>
              <a:rPr lang="en-US" altLang="zh-CN" sz="2400" b="1" dirty="0">
                <a:solidFill>
                  <a:srgbClr val="0000FF"/>
                </a:solidFill>
                <a:effectLst/>
              </a:rPr>
              <a:t>f(</a:t>
            </a:r>
            <a:r>
              <a:rPr lang="en-US" altLang="zh-CN" sz="2400" b="1" dirty="0" err="1">
                <a:solidFill>
                  <a:srgbClr val="0000FF"/>
                </a:solidFill>
                <a:effectLst/>
              </a:rPr>
              <a:t>x,y</a:t>
            </a:r>
            <a:r>
              <a:rPr lang="en-US" altLang="zh-CN" sz="2400" b="1" dirty="0">
                <a:solidFill>
                  <a:srgbClr val="0000FF"/>
                </a:solidFill>
                <a:effectLst/>
              </a:rPr>
              <a:t>)</a:t>
            </a:r>
            <a:r>
              <a:rPr lang="zh-CN" altLang="en-US" sz="2400" b="1" dirty="0">
                <a:solidFill>
                  <a:srgbClr val="0000FF"/>
                </a:solidFill>
                <a:effectLst/>
              </a:rPr>
              <a:t>幅度（明暗）的放缩导致</a:t>
            </a:r>
            <a:r>
              <a:rPr lang="en-US" altLang="zh-CN" sz="2400" b="1" dirty="0">
                <a:solidFill>
                  <a:srgbClr val="0000FF"/>
                </a:solidFill>
                <a:effectLst/>
              </a:rPr>
              <a:t>F(</a:t>
            </a:r>
            <a:r>
              <a:rPr lang="en-US" altLang="zh-CN" sz="2400" b="1" dirty="0" err="1">
                <a:solidFill>
                  <a:srgbClr val="0000FF"/>
                </a:solidFill>
                <a:effectLst/>
              </a:rPr>
              <a:t>x,y</a:t>
            </a:r>
            <a:r>
              <a:rPr lang="en-US" altLang="zh-CN" sz="2400" b="1" dirty="0">
                <a:solidFill>
                  <a:srgbClr val="0000FF"/>
                </a:solidFill>
                <a:effectLst/>
              </a:rPr>
              <a:t>)</a:t>
            </a:r>
            <a:r>
              <a:rPr lang="zh-CN" altLang="en-US" sz="2400" b="1" dirty="0">
                <a:solidFill>
                  <a:srgbClr val="0000FF"/>
                </a:solidFill>
                <a:effectLst/>
              </a:rPr>
              <a:t>幅度的放缩；</a:t>
            </a:r>
            <a:endParaRPr lang="en-US" altLang="zh-CN" sz="2400" b="1" dirty="0">
              <a:solidFill>
                <a:srgbClr val="0000FF"/>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zh-CN" altLang="en-US"/>
              <a:t>频域上的滤波</a:t>
            </a:r>
            <a:endParaRPr lang="zh-CN" altLang="en-US"/>
          </a:p>
        </p:txBody>
      </p:sp>
      <p:sp>
        <p:nvSpPr>
          <p:cNvPr id="128003" name="Rectangle 3"/>
          <p:cNvSpPr>
            <a:spLocks noGrp="1" noChangeArrowheads="1"/>
          </p:cNvSpPr>
          <p:nvPr>
            <p:ph type="body" idx="1"/>
          </p:nvPr>
        </p:nvSpPr>
        <p:spPr/>
        <p:txBody>
          <a:bodyPr/>
          <a:lstStyle/>
          <a:p>
            <a:pPr eaLnBrk="1" hangingPunct="1"/>
            <a:r>
              <a:rPr lang="en-US" altLang="zh-CN" sz="2000" dirty="0"/>
              <a:t>1. Multiply input image </a:t>
            </a:r>
            <a:r>
              <a:rPr lang="en-US" altLang="zh-CN" sz="2000" i="1" dirty="0"/>
              <a:t>f</a:t>
            </a:r>
            <a:r>
              <a:rPr lang="en-US" altLang="zh-CN" sz="2000" dirty="0"/>
              <a:t>(</a:t>
            </a:r>
            <a:r>
              <a:rPr lang="en-US" altLang="zh-CN" sz="2000" i="1" dirty="0" err="1"/>
              <a:t>x</a:t>
            </a:r>
            <a:r>
              <a:rPr lang="en-US" altLang="zh-CN" sz="2000" dirty="0" err="1"/>
              <a:t>,</a:t>
            </a:r>
            <a:r>
              <a:rPr lang="en-US" altLang="zh-CN" sz="2000" i="1" dirty="0" err="1"/>
              <a:t>y</a:t>
            </a:r>
            <a:r>
              <a:rPr lang="en-US" altLang="zh-CN" sz="2000" dirty="0"/>
              <a:t>) by (-1)</a:t>
            </a:r>
            <a:r>
              <a:rPr lang="en-US" altLang="zh-CN" sz="2000" i="1" baseline="30000" dirty="0" err="1"/>
              <a:t>x</a:t>
            </a:r>
            <a:r>
              <a:rPr lang="en-US" altLang="zh-CN" sz="2000" baseline="30000" dirty="0" err="1"/>
              <a:t>+</a:t>
            </a:r>
            <a:r>
              <a:rPr lang="en-US" altLang="zh-CN" sz="2000" i="1" baseline="30000" dirty="0" err="1"/>
              <a:t>y</a:t>
            </a:r>
            <a:r>
              <a:rPr lang="en-US" altLang="zh-CN" sz="2000" i="1" dirty="0"/>
              <a:t> </a:t>
            </a:r>
            <a:r>
              <a:rPr lang="en-US" altLang="zh-CN" sz="2000" dirty="0"/>
              <a:t>to center its transform;</a:t>
            </a:r>
            <a:endParaRPr lang="en-US" altLang="zh-CN" sz="2000" dirty="0"/>
          </a:p>
          <a:p>
            <a:pPr eaLnBrk="1" hangingPunct="1"/>
            <a:r>
              <a:rPr lang="en-US" altLang="zh-CN" sz="2000" dirty="0"/>
              <a:t>2. Compute </a:t>
            </a:r>
            <a:r>
              <a:rPr lang="en-US" altLang="zh-CN" sz="2000" i="1" dirty="0"/>
              <a:t>F</a:t>
            </a:r>
            <a:r>
              <a:rPr lang="en-US" altLang="zh-CN" sz="2000" dirty="0"/>
              <a:t>(</a:t>
            </a:r>
            <a:r>
              <a:rPr lang="en-US" altLang="zh-CN" sz="2000" i="1" dirty="0" err="1"/>
              <a:t>u</a:t>
            </a:r>
            <a:r>
              <a:rPr lang="en-US" altLang="zh-CN" sz="2000" dirty="0" err="1"/>
              <a:t>,</a:t>
            </a:r>
            <a:r>
              <a:rPr lang="en-US" altLang="zh-CN" sz="2000" i="1" dirty="0" err="1"/>
              <a:t>v</a:t>
            </a:r>
            <a:r>
              <a:rPr lang="en-US" altLang="zh-CN" sz="2000" dirty="0"/>
              <a:t>), the 2-D DFT of </a:t>
            </a:r>
            <a:r>
              <a:rPr lang="en-US" altLang="zh-CN" sz="2000" i="1" dirty="0"/>
              <a:t>f</a:t>
            </a:r>
            <a:r>
              <a:rPr lang="en-US" altLang="zh-CN" sz="2000" dirty="0"/>
              <a:t>(</a:t>
            </a:r>
            <a:r>
              <a:rPr lang="en-US" altLang="zh-CN" sz="2000" i="1" dirty="0" err="1"/>
              <a:t>x</a:t>
            </a:r>
            <a:r>
              <a:rPr lang="en-US" altLang="zh-CN" sz="2000" dirty="0" err="1"/>
              <a:t>,</a:t>
            </a:r>
            <a:r>
              <a:rPr lang="en-US" altLang="zh-CN" sz="2000" i="1" dirty="0" err="1"/>
              <a:t>y</a:t>
            </a:r>
            <a:r>
              <a:rPr lang="en-US" altLang="zh-CN" sz="2000" dirty="0"/>
              <a:t>);</a:t>
            </a:r>
            <a:endParaRPr lang="en-US" altLang="zh-CN" sz="2000" dirty="0"/>
          </a:p>
          <a:p>
            <a:pPr eaLnBrk="1" hangingPunct="1"/>
            <a:r>
              <a:rPr lang="en-US" altLang="zh-CN" sz="2000" dirty="0"/>
              <a:t>3. Multiply </a:t>
            </a:r>
            <a:r>
              <a:rPr lang="en-US" altLang="zh-CN" sz="2000" i="1" dirty="0"/>
              <a:t>F</a:t>
            </a:r>
            <a:r>
              <a:rPr lang="en-US" altLang="zh-CN" sz="2000" dirty="0"/>
              <a:t>(</a:t>
            </a:r>
            <a:r>
              <a:rPr lang="en-US" altLang="zh-CN" sz="2000" i="1" dirty="0" err="1"/>
              <a:t>u</a:t>
            </a:r>
            <a:r>
              <a:rPr lang="en-US" altLang="zh-CN" sz="2000" dirty="0" err="1"/>
              <a:t>,</a:t>
            </a:r>
            <a:r>
              <a:rPr lang="en-US" altLang="zh-CN" sz="2000" i="1" dirty="0" err="1"/>
              <a:t>v</a:t>
            </a:r>
            <a:r>
              <a:rPr lang="en-US" altLang="zh-CN" sz="2000" dirty="0"/>
              <a:t>) by the filter function </a:t>
            </a:r>
            <a:r>
              <a:rPr lang="en-US" altLang="zh-CN" sz="2000" i="1" dirty="0"/>
              <a:t>H</a:t>
            </a:r>
            <a:r>
              <a:rPr lang="en-US" altLang="zh-CN" sz="2000" dirty="0"/>
              <a:t>(</a:t>
            </a:r>
            <a:r>
              <a:rPr lang="en-US" altLang="zh-CN" sz="2000" i="1" dirty="0" err="1"/>
              <a:t>u</a:t>
            </a:r>
            <a:r>
              <a:rPr lang="en-US" altLang="zh-CN" sz="2000" dirty="0" err="1"/>
              <a:t>,</a:t>
            </a:r>
            <a:r>
              <a:rPr lang="en-US" altLang="zh-CN" sz="2000" i="1" dirty="0" err="1"/>
              <a:t>v</a:t>
            </a:r>
            <a:r>
              <a:rPr lang="en-US" altLang="zh-CN" sz="2000" dirty="0"/>
              <a:t>);</a:t>
            </a:r>
            <a:endParaRPr lang="en-US" altLang="zh-CN" sz="2000" dirty="0"/>
          </a:p>
          <a:p>
            <a:pPr eaLnBrk="1" hangingPunct="1"/>
            <a:r>
              <a:rPr lang="en-US" altLang="zh-CN" sz="2000" dirty="0"/>
              <a:t>4. Compute the inverse 2-D DFT of the result from 3;</a:t>
            </a:r>
            <a:endParaRPr lang="en-US" altLang="zh-CN" sz="2000" dirty="0"/>
          </a:p>
          <a:p>
            <a:pPr eaLnBrk="1" hangingPunct="1"/>
            <a:r>
              <a:rPr lang="en-US" altLang="zh-CN" sz="2000" dirty="0"/>
              <a:t>5. Keep real part of the result from 4;</a:t>
            </a:r>
            <a:endParaRPr lang="en-US" altLang="zh-CN" sz="2000" dirty="0"/>
          </a:p>
          <a:p>
            <a:pPr eaLnBrk="1" hangingPunct="1"/>
            <a:r>
              <a:rPr lang="en-US" altLang="zh-CN" sz="2000" dirty="0"/>
              <a:t>6. Multiply the result from 5 by (-1)</a:t>
            </a:r>
            <a:r>
              <a:rPr lang="en-US" altLang="zh-CN" sz="2000" i="1" baseline="30000" dirty="0" err="1"/>
              <a:t>x</a:t>
            </a:r>
            <a:r>
              <a:rPr lang="en-US" altLang="zh-CN" sz="2000" baseline="30000" dirty="0" err="1"/>
              <a:t>+</a:t>
            </a:r>
            <a:r>
              <a:rPr lang="en-US" altLang="zh-CN" sz="2000" i="1" baseline="30000" dirty="0" err="1"/>
              <a:t>y</a:t>
            </a:r>
            <a:r>
              <a:rPr lang="en-US" altLang="zh-CN" sz="2000" i="1" dirty="0"/>
              <a:t>.</a:t>
            </a:r>
            <a:endParaRPr lang="en-US" altLang="zh-CN" sz="2000" i="1" dirty="0"/>
          </a:p>
          <a:p>
            <a:pPr eaLnBrk="1" hangingPunct="1"/>
            <a:endParaRPr lang="en-US" altLang="zh-CN" sz="2000" i="1" dirty="0"/>
          </a:p>
          <a:p>
            <a:pPr eaLnBrk="1" hangingPunct="1">
              <a:lnSpc>
                <a:spcPct val="90000"/>
              </a:lnSpc>
            </a:pPr>
            <a:r>
              <a:rPr lang="en-US" altLang="zh-CN" sz="2000" dirty="0">
                <a:solidFill>
                  <a:srgbClr val="3366FF"/>
                </a:solidFill>
              </a:rPr>
              <a:t>1. </a:t>
            </a:r>
            <a:r>
              <a:rPr lang="zh-CN" altLang="en-US" sz="2000" dirty="0">
                <a:solidFill>
                  <a:srgbClr val="3366FF"/>
                </a:solidFill>
              </a:rPr>
              <a:t>对输入图像乘以</a:t>
            </a:r>
            <a:r>
              <a:rPr lang="en-US" altLang="zh-CN" sz="2000" dirty="0">
                <a:solidFill>
                  <a:srgbClr val="3366FF"/>
                </a:solidFill>
              </a:rPr>
              <a:t>(-1) </a:t>
            </a:r>
            <a:r>
              <a:rPr lang="en-US" altLang="zh-CN" sz="2000" baseline="30000" dirty="0">
                <a:solidFill>
                  <a:srgbClr val="3366FF"/>
                </a:solidFill>
              </a:rPr>
              <a:t>(</a:t>
            </a:r>
            <a:r>
              <a:rPr lang="en-US" altLang="zh-CN" sz="2000" baseline="30000" dirty="0" err="1">
                <a:solidFill>
                  <a:srgbClr val="3366FF"/>
                </a:solidFill>
              </a:rPr>
              <a:t>x+y</a:t>
            </a:r>
            <a:r>
              <a:rPr lang="en-US" altLang="zh-CN" sz="2000" baseline="30000" dirty="0">
                <a:solidFill>
                  <a:srgbClr val="3366FF"/>
                </a:solidFill>
              </a:rPr>
              <a:t>)</a:t>
            </a:r>
            <a:r>
              <a:rPr lang="zh-CN" altLang="en-US" sz="2000" dirty="0">
                <a:solidFill>
                  <a:srgbClr val="3366FF"/>
                </a:solidFill>
              </a:rPr>
              <a:t>以对图像进行移中</a:t>
            </a:r>
            <a:endParaRPr lang="zh-CN" altLang="en-US" sz="2000" dirty="0">
              <a:solidFill>
                <a:srgbClr val="3366FF"/>
              </a:solidFill>
            </a:endParaRPr>
          </a:p>
          <a:p>
            <a:pPr eaLnBrk="1" hangingPunct="1">
              <a:lnSpc>
                <a:spcPct val="90000"/>
              </a:lnSpc>
            </a:pPr>
            <a:r>
              <a:rPr lang="en-US" altLang="zh-CN" sz="2000" dirty="0">
                <a:solidFill>
                  <a:srgbClr val="3366FF"/>
                </a:solidFill>
              </a:rPr>
              <a:t>2. </a:t>
            </a:r>
            <a:r>
              <a:rPr lang="zh-CN" altLang="en-US" sz="2000" dirty="0">
                <a:solidFill>
                  <a:srgbClr val="3366FF"/>
                </a:solidFill>
              </a:rPr>
              <a:t>对</a:t>
            </a:r>
            <a:r>
              <a:rPr lang="en-US" altLang="zh-CN" sz="2000" dirty="0">
                <a:solidFill>
                  <a:srgbClr val="3366FF"/>
                </a:solidFill>
              </a:rPr>
              <a:t>1</a:t>
            </a:r>
            <a:r>
              <a:rPr lang="zh-CN" altLang="en-US" sz="2000" dirty="0">
                <a:solidFill>
                  <a:srgbClr val="3366FF"/>
                </a:solidFill>
              </a:rPr>
              <a:t>的结果进行二维离散傅立叶变换</a:t>
            </a:r>
            <a:r>
              <a:rPr lang="en-US" altLang="zh-CN" sz="2000" dirty="0">
                <a:solidFill>
                  <a:srgbClr val="3366FF"/>
                </a:solidFill>
              </a:rPr>
              <a:t>(DFT)</a:t>
            </a:r>
            <a:r>
              <a:rPr lang="zh-CN" altLang="en-US" sz="2000" dirty="0">
                <a:solidFill>
                  <a:srgbClr val="3366FF"/>
                </a:solidFill>
              </a:rPr>
              <a:t>，计算</a:t>
            </a:r>
            <a:r>
              <a:rPr lang="en-US" altLang="zh-CN" sz="2000" dirty="0">
                <a:solidFill>
                  <a:srgbClr val="3366FF"/>
                </a:solidFill>
              </a:rPr>
              <a:t>F(</a:t>
            </a:r>
            <a:r>
              <a:rPr lang="en-US" altLang="zh-CN" sz="2000" dirty="0" err="1">
                <a:solidFill>
                  <a:srgbClr val="3366FF"/>
                </a:solidFill>
              </a:rPr>
              <a:t>u,v</a:t>
            </a:r>
            <a:r>
              <a:rPr lang="en-US" altLang="zh-CN" sz="2000" dirty="0">
                <a:solidFill>
                  <a:srgbClr val="3366FF"/>
                </a:solidFill>
              </a:rPr>
              <a:t>)</a:t>
            </a:r>
            <a:endParaRPr lang="en-US" altLang="zh-CN" sz="2000" dirty="0">
              <a:solidFill>
                <a:srgbClr val="3366FF"/>
              </a:solidFill>
            </a:endParaRPr>
          </a:p>
          <a:p>
            <a:pPr eaLnBrk="1" hangingPunct="1">
              <a:lnSpc>
                <a:spcPct val="90000"/>
              </a:lnSpc>
            </a:pPr>
            <a:r>
              <a:rPr lang="en-US" altLang="zh-CN" sz="2000" dirty="0">
                <a:solidFill>
                  <a:srgbClr val="3366FF"/>
                </a:solidFill>
              </a:rPr>
              <a:t>3. </a:t>
            </a:r>
            <a:r>
              <a:rPr lang="zh-CN" altLang="en-US" sz="2000" dirty="0">
                <a:solidFill>
                  <a:srgbClr val="FF0000"/>
                </a:solidFill>
              </a:rPr>
              <a:t>对</a:t>
            </a:r>
            <a:r>
              <a:rPr lang="en-US" altLang="zh-CN" sz="2000" dirty="0">
                <a:solidFill>
                  <a:srgbClr val="FF0000"/>
                </a:solidFill>
              </a:rPr>
              <a:t>F(</a:t>
            </a:r>
            <a:r>
              <a:rPr lang="en-US" altLang="zh-CN" sz="2000" dirty="0" err="1">
                <a:solidFill>
                  <a:srgbClr val="FF0000"/>
                </a:solidFill>
              </a:rPr>
              <a:t>u,v</a:t>
            </a:r>
            <a:r>
              <a:rPr lang="en-US" altLang="zh-CN" sz="2000" dirty="0">
                <a:solidFill>
                  <a:srgbClr val="FF0000"/>
                </a:solidFill>
              </a:rPr>
              <a:t>)</a:t>
            </a:r>
            <a:r>
              <a:rPr lang="zh-CN" altLang="en-US" sz="2000" dirty="0">
                <a:solidFill>
                  <a:srgbClr val="FF0000"/>
                </a:solidFill>
              </a:rPr>
              <a:t>乘上滤波函数</a:t>
            </a:r>
            <a:r>
              <a:rPr lang="en-US" altLang="zh-CN" sz="2000" dirty="0">
                <a:solidFill>
                  <a:srgbClr val="FF0000"/>
                </a:solidFill>
              </a:rPr>
              <a:t>H(</a:t>
            </a:r>
            <a:r>
              <a:rPr lang="en-US" altLang="zh-CN" sz="2000" dirty="0" err="1">
                <a:solidFill>
                  <a:srgbClr val="FF0000"/>
                </a:solidFill>
              </a:rPr>
              <a:t>u,v</a:t>
            </a:r>
            <a:r>
              <a:rPr lang="en-US" altLang="zh-CN" sz="2000" dirty="0">
                <a:solidFill>
                  <a:srgbClr val="FF0000"/>
                </a:solidFill>
              </a:rPr>
              <a:t>)</a:t>
            </a:r>
            <a:endParaRPr lang="en-US" altLang="zh-CN" sz="2000" dirty="0">
              <a:solidFill>
                <a:srgbClr val="FF0000"/>
              </a:solidFill>
            </a:endParaRPr>
          </a:p>
          <a:p>
            <a:pPr eaLnBrk="1" hangingPunct="1">
              <a:lnSpc>
                <a:spcPct val="90000"/>
              </a:lnSpc>
            </a:pPr>
            <a:r>
              <a:rPr lang="en-US" altLang="zh-CN" sz="2000" dirty="0">
                <a:solidFill>
                  <a:srgbClr val="3366FF"/>
                </a:solidFill>
              </a:rPr>
              <a:t>4. </a:t>
            </a:r>
            <a:r>
              <a:rPr lang="zh-CN" altLang="en-US" sz="2000" dirty="0">
                <a:solidFill>
                  <a:srgbClr val="3366FF"/>
                </a:solidFill>
              </a:rPr>
              <a:t>对</a:t>
            </a:r>
            <a:r>
              <a:rPr lang="en-US" altLang="zh-CN" sz="2000" dirty="0">
                <a:solidFill>
                  <a:srgbClr val="3366FF"/>
                </a:solidFill>
              </a:rPr>
              <a:t>3</a:t>
            </a:r>
            <a:r>
              <a:rPr lang="zh-CN" altLang="en-US" sz="2000" dirty="0">
                <a:solidFill>
                  <a:srgbClr val="3366FF"/>
                </a:solidFill>
              </a:rPr>
              <a:t>的结果进行离散傅立叶逆变换</a:t>
            </a:r>
            <a:endParaRPr lang="zh-CN" altLang="en-US" sz="2000" dirty="0">
              <a:solidFill>
                <a:srgbClr val="3366FF"/>
              </a:solidFill>
            </a:endParaRPr>
          </a:p>
          <a:p>
            <a:pPr eaLnBrk="1" hangingPunct="1">
              <a:lnSpc>
                <a:spcPct val="90000"/>
              </a:lnSpc>
            </a:pPr>
            <a:r>
              <a:rPr lang="en-US" altLang="zh-CN" sz="2000" dirty="0">
                <a:solidFill>
                  <a:srgbClr val="3366FF"/>
                </a:solidFill>
              </a:rPr>
              <a:t>5. </a:t>
            </a:r>
            <a:r>
              <a:rPr lang="zh-CN" altLang="en-US" sz="2000" dirty="0">
                <a:solidFill>
                  <a:srgbClr val="3366FF"/>
                </a:solidFill>
              </a:rPr>
              <a:t>取</a:t>
            </a:r>
            <a:r>
              <a:rPr lang="en-US" altLang="zh-CN" sz="2000" dirty="0">
                <a:solidFill>
                  <a:srgbClr val="3366FF"/>
                </a:solidFill>
              </a:rPr>
              <a:t>4</a:t>
            </a:r>
            <a:r>
              <a:rPr lang="zh-CN" altLang="en-US" sz="2000" dirty="0">
                <a:solidFill>
                  <a:srgbClr val="3366FF"/>
                </a:solidFill>
              </a:rPr>
              <a:t>的结果的实部</a:t>
            </a:r>
            <a:endParaRPr lang="zh-CN" altLang="en-US" sz="2000" dirty="0">
              <a:solidFill>
                <a:srgbClr val="3366FF"/>
              </a:solidFill>
            </a:endParaRPr>
          </a:p>
          <a:p>
            <a:pPr eaLnBrk="1" hangingPunct="1">
              <a:lnSpc>
                <a:spcPct val="90000"/>
              </a:lnSpc>
            </a:pPr>
            <a:r>
              <a:rPr lang="en-US" altLang="zh-CN" sz="2000" dirty="0">
                <a:solidFill>
                  <a:srgbClr val="3366FF"/>
                </a:solidFill>
              </a:rPr>
              <a:t>6. </a:t>
            </a:r>
            <a:r>
              <a:rPr lang="zh-CN" altLang="en-US" sz="2000" dirty="0">
                <a:solidFill>
                  <a:srgbClr val="3366FF"/>
                </a:solidFill>
              </a:rPr>
              <a:t>对</a:t>
            </a:r>
            <a:r>
              <a:rPr lang="en-US" altLang="zh-CN" sz="2000" dirty="0">
                <a:solidFill>
                  <a:srgbClr val="3366FF"/>
                </a:solidFill>
              </a:rPr>
              <a:t>5</a:t>
            </a:r>
            <a:r>
              <a:rPr lang="zh-CN" altLang="en-US" sz="2000" dirty="0">
                <a:solidFill>
                  <a:srgbClr val="3366FF"/>
                </a:solidFill>
              </a:rPr>
              <a:t>的结果乘上</a:t>
            </a:r>
            <a:r>
              <a:rPr lang="en-US" altLang="zh-CN" sz="2000" dirty="0">
                <a:solidFill>
                  <a:srgbClr val="3366FF"/>
                </a:solidFill>
              </a:rPr>
              <a:t>(-1) </a:t>
            </a:r>
            <a:r>
              <a:rPr lang="en-US" altLang="zh-CN" sz="2000" baseline="30000" dirty="0">
                <a:solidFill>
                  <a:srgbClr val="3366FF"/>
                </a:solidFill>
              </a:rPr>
              <a:t>(</a:t>
            </a:r>
            <a:r>
              <a:rPr lang="en-US" altLang="zh-CN" sz="2000" baseline="30000" dirty="0" err="1">
                <a:solidFill>
                  <a:srgbClr val="3366FF"/>
                </a:solidFill>
              </a:rPr>
              <a:t>x+y</a:t>
            </a:r>
            <a:r>
              <a:rPr lang="en-US" altLang="zh-CN" sz="2000" baseline="30000" dirty="0">
                <a:solidFill>
                  <a:srgbClr val="3366FF"/>
                </a:solidFill>
              </a:rPr>
              <a:t>)</a:t>
            </a:r>
            <a:r>
              <a:rPr lang="zh-CN" altLang="en-US" sz="2000" dirty="0">
                <a:solidFill>
                  <a:srgbClr val="3366FF"/>
                </a:solidFill>
              </a:rPr>
              <a:t>获得空域的滤波后图像</a:t>
            </a:r>
            <a:endParaRPr lang="zh-CN" altLang="en-US" sz="2000" baseline="30000" dirty="0">
              <a:solidFill>
                <a:srgbClr val="3366FF"/>
              </a:solidFill>
            </a:endParaRPr>
          </a:p>
          <a:p>
            <a:pPr eaLnBrk="1" hangingPunct="1"/>
            <a:endParaRPr lang="en-US" altLang="zh-CN" sz="2000" dirty="0"/>
          </a:p>
        </p:txBody>
      </p:sp>
      <p:graphicFrame>
        <p:nvGraphicFramePr>
          <p:cNvPr id="2" name="对象 1"/>
          <p:cNvGraphicFramePr>
            <a:graphicFrameLocks noGrp="1" noChangeAspect="1"/>
          </p:cNvGraphicFramePr>
          <p:nvPr/>
        </p:nvGraphicFramePr>
        <p:xfrm>
          <a:off x="5531533" y="4948022"/>
          <a:ext cx="3383868" cy="458097"/>
        </p:xfrm>
        <a:graphic>
          <a:graphicData uri="http://schemas.openxmlformats.org/presentationml/2006/ole">
            <mc:AlternateContent xmlns:mc="http://schemas.openxmlformats.org/markup-compatibility/2006">
              <mc:Choice xmlns:v="urn:schemas-microsoft-com:vml" Requires="v">
                <p:oleObj spid="_x0000_s12354" name="公式" r:id="rId1" imgW="1497965" imgH="203200" progId="Equation.3">
                  <p:embed/>
                </p:oleObj>
              </mc:Choice>
              <mc:Fallback>
                <p:oleObj name="公式" r:id="rId1" imgW="1497965" imgH="203200" progId="Equation.3">
                  <p:embed/>
                  <p:pic>
                    <p:nvPicPr>
                      <p:cNvPr id="0" name="图片 12353"/>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1533" y="4948022"/>
                        <a:ext cx="3383868" cy="458097"/>
                      </a:xfrm>
                      <a:prstGeom prst="rect">
                        <a:avLst/>
                      </a:prstGeom>
                      <a:noFill/>
                      <a:ln w="28575">
                        <a:solidFill>
                          <a:srgbClr val="0000FF"/>
                        </a:solidFill>
                      </a:ln>
                      <a:effectLst/>
                    </p:spPr>
                  </p:pic>
                </p:oleObj>
              </mc:Fallback>
            </mc:AlternateContent>
          </a:graphicData>
        </a:graphic>
      </p:graphicFrame>
      <p:cxnSp>
        <p:nvCxnSpPr>
          <p:cNvPr id="4" name="直接箭头连接符 3"/>
          <p:cNvCxnSpPr/>
          <p:nvPr/>
        </p:nvCxnSpPr>
        <p:spPr bwMode="auto">
          <a:xfrm flipH="1" flipV="1">
            <a:off x="4229101" y="4931230"/>
            <a:ext cx="1175656" cy="212270"/>
          </a:xfrm>
          <a:prstGeom prst="straightConnector1">
            <a:avLst/>
          </a:prstGeom>
          <a:noFill/>
          <a:ln w="38100" cap="flat" cmpd="sng" algn="ctr">
            <a:solidFill>
              <a:srgbClr val="0000FF"/>
            </a:solidFill>
            <a:prstDash val="solid"/>
            <a:round/>
            <a:headEnd type="none" w="med" len="med"/>
            <a:tailEnd type="arrow"/>
          </a:ln>
          <a:effectLst/>
        </p:spPr>
      </p:cxnSp>
      <p:sp>
        <p:nvSpPr>
          <p:cNvPr id="3" name="文本框 2"/>
          <p:cNvSpPr txBox="1"/>
          <p:nvPr/>
        </p:nvSpPr>
        <p:spPr>
          <a:xfrm>
            <a:off x="3458210" y="680085"/>
            <a:ext cx="1325880" cy="368300"/>
          </a:xfrm>
          <a:prstGeom prst="rect">
            <a:avLst/>
          </a:prstGeom>
          <a:noFill/>
        </p:spPr>
        <p:txBody>
          <a:bodyPr wrap="none" rtlCol="0">
            <a:spAutoFit/>
          </a:bodyPr>
          <a:p>
            <a:r>
              <a:rPr lang="zh-CN" altLang="en-US">
                <a:solidFill>
                  <a:srgbClr val="FF0000"/>
                </a:solidFill>
              </a:rPr>
              <a:t>仔细看一下</a:t>
            </a:r>
            <a:endParaRPr lang="zh-CN" altLang="en-US">
              <a:solidFill>
                <a:srgbClr val="FF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pPr eaLnBrk="1" hangingPunct="1"/>
            <a:r>
              <a:rPr lang="en-US" altLang="zh-CN"/>
              <a:t>Architecture of Frequency Domain Methods</a:t>
            </a:r>
            <a:endParaRPr lang="en-US" altLang="zh-CN"/>
          </a:p>
        </p:txBody>
      </p:sp>
      <p:grpSp>
        <p:nvGrpSpPr>
          <p:cNvPr id="169987" name="Group 3"/>
          <p:cNvGrpSpPr/>
          <p:nvPr/>
        </p:nvGrpSpPr>
        <p:grpSpPr bwMode="auto">
          <a:xfrm>
            <a:off x="209550" y="1371600"/>
            <a:ext cx="8701088" cy="4616450"/>
            <a:chOff x="132" y="912"/>
            <a:chExt cx="5481" cy="2908"/>
          </a:xfrm>
        </p:grpSpPr>
        <p:sp>
          <p:nvSpPr>
            <p:cNvPr id="169989" name="Text Box 4"/>
            <p:cNvSpPr txBox="1">
              <a:spLocks noChangeArrowheads="1"/>
            </p:cNvSpPr>
            <p:nvPr/>
          </p:nvSpPr>
          <p:spPr bwMode="auto">
            <a:xfrm>
              <a:off x="864" y="912"/>
              <a:ext cx="3552" cy="268"/>
            </a:xfrm>
            <a:prstGeom prst="rect">
              <a:avLst/>
            </a:prstGeom>
            <a:solidFill>
              <a:schemeClr val="folHlink"/>
            </a:solidFill>
            <a:ln w="28575" algn="ctr">
              <a:solidFill>
                <a:schemeClr val="tx1"/>
              </a:solidFill>
              <a:miter lim="800000"/>
            </a:ln>
          </p:spPr>
          <p:txBody>
            <a:bodyP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Image Enhancement in Frequency Domain</a:t>
              </a:r>
              <a:endParaRPr lang="en-US" altLang="zh-CN" sz="2000">
                <a:effectLst/>
                <a:latin typeface="Arial" panose="020B0604020202090204" pitchFamily="34" charset="0"/>
                <a:ea typeface="宋体" pitchFamily="2" charset="-122"/>
              </a:endParaRPr>
            </a:p>
          </p:txBody>
        </p:sp>
        <p:sp>
          <p:nvSpPr>
            <p:cNvPr id="169990" name="Text Box 5"/>
            <p:cNvSpPr txBox="1">
              <a:spLocks noChangeArrowheads="1"/>
            </p:cNvSpPr>
            <p:nvPr/>
          </p:nvSpPr>
          <p:spPr bwMode="auto">
            <a:xfrm>
              <a:off x="132" y="1796"/>
              <a:ext cx="1315" cy="268"/>
            </a:xfrm>
            <a:prstGeom prst="rect">
              <a:avLst/>
            </a:prstGeom>
            <a:solidFill>
              <a:schemeClr val="accent1"/>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Low-Pass Filter</a:t>
              </a:r>
              <a:endParaRPr lang="en-US" altLang="zh-CN" sz="2000">
                <a:effectLst/>
                <a:latin typeface="Arial" panose="020B0604020202090204" pitchFamily="34" charset="0"/>
                <a:ea typeface="宋体" pitchFamily="2" charset="-122"/>
              </a:endParaRPr>
            </a:p>
          </p:txBody>
        </p:sp>
        <p:sp>
          <p:nvSpPr>
            <p:cNvPr id="169991" name="Text Box 6"/>
            <p:cNvSpPr txBox="1">
              <a:spLocks noChangeArrowheads="1"/>
            </p:cNvSpPr>
            <p:nvPr/>
          </p:nvSpPr>
          <p:spPr bwMode="auto">
            <a:xfrm>
              <a:off x="1968" y="1796"/>
              <a:ext cx="1351" cy="268"/>
            </a:xfrm>
            <a:prstGeom prst="rect">
              <a:avLst/>
            </a:prstGeom>
            <a:solidFill>
              <a:schemeClr val="accent1"/>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High-Pass Filter</a:t>
              </a:r>
              <a:endParaRPr lang="en-US" altLang="zh-CN" sz="2000">
                <a:effectLst/>
                <a:latin typeface="Arial" panose="020B0604020202090204" pitchFamily="34" charset="0"/>
                <a:ea typeface="宋体" pitchFamily="2" charset="-122"/>
              </a:endParaRPr>
            </a:p>
          </p:txBody>
        </p:sp>
        <p:sp>
          <p:nvSpPr>
            <p:cNvPr id="169992" name="Text Box 7"/>
            <p:cNvSpPr txBox="1">
              <a:spLocks noChangeArrowheads="1"/>
            </p:cNvSpPr>
            <p:nvPr/>
          </p:nvSpPr>
          <p:spPr bwMode="auto">
            <a:xfrm>
              <a:off x="1200" y="2352"/>
              <a:ext cx="498" cy="268"/>
            </a:xfrm>
            <a:prstGeom prst="rect">
              <a:avLst/>
            </a:prstGeom>
            <a:solidFill>
              <a:srgbClr val="99CC00"/>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Ideal</a:t>
              </a:r>
              <a:endParaRPr lang="en-US" altLang="zh-CN" sz="2000">
                <a:effectLst/>
                <a:latin typeface="Arial" panose="020B0604020202090204" pitchFamily="34" charset="0"/>
                <a:ea typeface="宋体" pitchFamily="2" charset="-122"/>
              </a:endParaRPr>
            </a:p>
          </p:txBody>
        </p:sp>
        <p:sp>
          <p:nvSpPr>
            <p:cNvPr id="169993" name="Text Box 8"/>
            <p:cNvSpPr txBox="1">
              <a:spLocks noChangeArrowheads="1"/>
            </p:cNvSpPr>
            <p:nvPr/>
          </p:nvSpPr>
          <p:spPr bwMode="auto">
            <a:xfrm>
              <a:off x="1200" y="2880"/>
              <a:ext cx="1040" cy="268"/>
            </a:xfrm>
            <a:prstGeom prst="rect">
              <a:avLst/>
            </a:prstGeom>
            <a:solidFill>
              <a:srgbClr val="99CC00"/>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Butterworth</a:t>
              </a:r>
              <a:endParaRPr lang="en-US" altLang="zh-CN" sz="2000">
                <a:effectLst/>
                <a:latin typeface="Arial" panose="020B0604020202090204" pitchFamily="34" charset="0"/>
                <a:ea typeface="宋体" pitchFamily="2" charset="-122"/>
              </a:endParaRPr>
            </a:p>
          </p:txBody>
        </p:sp>
        <p:cxnSp>
          <p:nvCxnSpPr>
            <p:cNvPr id="169994" name="AutoShape 9"/>
            <p:cNvCxnSpPr>
              <a:cxnSpLocks noChangeShapeType="1"/>
              <a:stCxn id="169990" idx="0"/>
              <a:endCxn id="169989" idx="2"/>
            </p:cNvCxnSpPr>
            <p:nvPr/>
          </p:nvCxnSpPr>
          <p:spPr bwMode="auto">
            <a:xfrm rot="-5400000">
              <a:off x="1416" y="563"/>
              <a:ext cx="598" cy="1850"/>
            </a:xfrm>
            <a:prstGeom prst="bentConnector3">
              <a:avLst>
                <a:gd name="adj1" fmla="val 50000"/>
              </a:avLst>
            </a:prstGeom>
            <a:noFill/>
            <a:ln w="28575">
              <a:solidFill>
                <a:srgbClr val="6666FF"/>
              </a:solidFill>
              <a:miter lim="800000"/>
            </a:ln>
            <a:extLst>
              <a:ext uri="{909E8E84-426E-40DD-AFC4-6F175D3DCCD1}">
                <a14:hiddenFill xmlns:a14="http://schemas.microsoft.com/office/drawing/2010/main">
                  <a:noFill/>
                </a14:hiddenFill>
              </a:ext>
            </a:extLst>
          </p:spPr>
        </p:cxnSp>
        <p:cxnSp>
          <p:nvCxnSpPr>
            <p:cNvPr id="169995" name="AutoShape 10"/>
            <p:cNvCxnSpPr>
              <a:cxnSpLocks noChangeShapeType="1"/>
              <a:stCxn id="169991" idx="0"/>
              <a:endCxn id="169989" idx="2"/>
            </p:cNvCxnSpPr>
            <p:nvPr/>
          </p:nvCxnSpPr>
          <p:spPr bwMode="auto">
            <a:xfrm rot="5400000" flipH="1">
              <a:off x="2343" y="1486"/>
              <a:ext cx="598" cy="4"/>
            </a:xfrm>
            <a:prstGeom prst="bentConnector3">
              <a:avLst>
                <a:gd name="adj1" fmla="val 50000"/>
              </a:avLst>
            </a:prstGeom>
            <a:noFill/>
            <a:ln w="28575">
              <a:solidFill>
                <a:srgbClr val="6666FF"/>
              </a:solidFill>
              <a:miter lim="800000"/>
            </a:ln>
            <a:extLst>
              <a:ext uri="{909E8E84-426E-40DD-AFC4-6F175D3DCCD1}">
                <a14:hiddenFill xmlns:a14="http://schemas.microsoft.com/office/drawing/2010/main">
                  <a:noFill/>
                </a14:hiddenFill>
              </a:ext>
            </a:extLst>
          </p:spPr>
        </p:cxnSp>
        <p:cxnSp>
          <p:nvCxnSpPr>
            <p:cNvPr id="169996" name="AutoShape 11"/>
            <p:cNvCxnSpPr>
              <a:cxnSpLocks noChangeShapeType="1"/>
              <a:stCxn id="169990" idx="2"/>
              <a:endCxn id="169992" idx="1"/>
            </p:cNvCxnSpPr>
            <p:nvPr/>
          </p:nvCxnSpPr>
          <p:spPr bwMode="auto">
            <a:xfrm rot="16200000" flipH="1">
              <a:off x="784" y="2079"/>
              <a:ext cx="413" cy="401"/>
            </a:xfrm>
            <a:prstGeom prst="bentConnector2">
              <a:avLst/>
            </a:prstGeom>
            <a:noFill/>
            <a:ln w="28575">
              <a:solidFill>
                <a:srgbClr val="6666FF"/>
              </a:solidFill>
              <a:miter lim="800000"/>
            </a:ln>
            <a:extLst>
              <a:ext uri="{909E8E84-426E-40DD-AFC4-6F175D3DCCD1}">
                <a14:hiddenFill xmlns:a14="http://schemas.microsoft.com/office/drawing/2010/main">
                  <a:noFill/>
                </a14:hiddenFill>
              </a:ext>
            </a:extLst>
          </p:spPr>
        </p:cxnSp>
        <p:cxnSp>
          <p:nvCxnSpPr>
            <p:cNvPr id="169997" name="AutoShape 12"/>
            <p:cNvCxnSpPr>
              <a:cxnSpLocks noChangeShapeType="1"/>
              <a:stCxn id="169990" idx="2"/>
              <a:endCxn id="169993" idx="1"/>
            </p:cNvCxnSpPr>
            <p:nvPr/>
          </p:nvCxnSpPr>
          <p:spPr bwMode="auto">
            <a:xfrm rot="16200000" flipH="1">
              <a:off x="520" y="2343"/>
              <a:ext cx="941" cy="401"/>
            </a:xfrm>
            <a:prstGeom prst="bentConnector2">
              <a:avLst/>
            </a:prstGeom>
            <a:noFill/>
            <a:ln w="28575">
              <a:solidFill>
                <a:srgbClr val="6666FF"/>
              </a:solidFill>
              <a:miter lim="800000"/>
            </a:ln>
            <a:extLst>
              <a:ext uri="{909E8E84-426E-40DD-AFC4-6F175D3DCCD1}">
                <a14:hiddenFill xmlns:a14="http://schemas.microsoft.com/office/drawing/2010/main">
                  <a:noFill/>
                </a14:hiddenFill>
              </a:ext>
            </a:extLst>
          </p:spPr>
        </p:cxnSp>
        <p:cxnSp>
          <p:nvCxnSpPr>
            <p:cNvPr id="169998" name="AutoShape 13"/>
            <p:cNvCxnSpPr>
              <a:cxnSpLocks noChangeShapeType="1"/>
              <a:stCxn id="169991" idx="2"/>
              <a:endCxn id="170002" idx="1"/>
            </p:cNvCxnSpPr>
            <p:nvPr/>
          </p:nvCxnSpPr>
          <p:spPr bwMode="auto">
            <a:xfrm rot="16200000" flipH="1">
              <a:off x="2719" y="1998"/>
              <a:ext cx="317" cy="467"/>
            </a:xfrm>
            <a:prstGeom prst="bentConnector2">
              <a:avLst/>
            </a:prstGeom>
            <a:noFill/>
            <a:ln w="28575">
              <a:solidFill>
                <a:srgbClr val="6666FF"/>
              </a:solidFill>
              <a:miter lim="800000"/>
            </a:ln>
            <a:extLst>
              <a:ext uri="{909E8E84-426E-40DD-AFC4-6F175D3DCCD1}">
                <a14:hiddenFill xmlns:a14="http://schemas.microsoft.com/office/drawing/2010/main">
                  <a:noFill/>
                </a14:hiddenFill>
              </a:ext>
            </a:extLst>
          </p:spPr>
        </p:cxnSp>
        <p:cxnSp>
          <p:nvCxnSpPr>
            <p:cNvPr id="169999" name="AutoShape 14"/>
            <p:cNvCxnSpPr>
              <a:cxnSpLocks noChangeShapeType="1"/>
              <a:stCxn id="169991" idx="2"/>
              <a:endCxn id="170003" idx="1"/>
            </p:cNvCxnSpPr>
            <p:nvPr/>
          </p:nvCxnSpPr>
          <p:spPr bwMode="auto">
            <a:xfrm rot="16200000" flipH="1">
              <a:off x="2508" y="2209"/>
              <a:ext cx="739" cy="467"/>
            </a:xfrm>
            <a:prstGeom prst="bentConnector2">
              <a:avLst/>
            </a:prstGeom>
            <a:noFill/>
            <a:ln w="28575">
              <a:solidFill>
                <a:srgbClr val="6666FF"/>
              </a:solidFill>
              <a:miter lim="800000"/>
            </a:ln>
            <a:extLst>
              <a:ext uri="{909E8E84-426E-40DD-AFC4-6F175D3DCCD1}">
                <a14:hiddenFill xmlns:a14="http://schemas.microsoft.com/office/drawing/2010/main">
                  <a:noFill/>
                </a14:hiddenFill>
              </a:ext>
            </a:extLst>
          </p:spPr>
        </p:cxnSp>
        <p:sp>
          <p:nvSpPr>
            <p:cNvPr id="170000" name="Text Box 15"/>
            <p:cNvSpPr txBox="1">
              <a:spLocks noChangeArrowheads="1"/>
            </p:cNvSpPr>
            <p:nvPr/>
          </p:nvSpPr>
          <p:spPr bwMode="auto">
            <a:xfrm>
              <a:off x="1200" y="3408"/>
              <a:ext cx="854" cy="268"/>
            </a:xfrm>
            <a:prstGeom prst="rect">
              <a:avLst/>
            </a:prstGeom>
            <a:solidFill>
              <a:srgbClr val="99CC00"/>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Gaussian</a:t>
              </a:r>
              <a:endParaRPr lang="en-US" altLang="zh-CN" sz="2000">
                <a:effectLst/>
                <a:latin typeface="Arial" panose="020B0604020202090204" pitchFamily="34" charset="0"/>
                <a:ea typeface="宋体" pitchFamily="2" charset="-122"/>
              </a:endParaRPr>
            </a:p>
          </p:txBody>
        </p:sp>
        <p:cxnSp>
          <p:nvCxnSpPr>
            <p:cNvPr id="170001" name="AutoShape 16"/>
            <p:cNvCxnSpPr>
              <a:cxnSpLocks noChangeShapeType="1"/>
              <a:stCxn id="169990" idx="2"/>
              <a:endCxn id="170000" idx="1"/>
            </p:cNvCxnSpPr>
            <p:nvPr/>
          </p:nvCxnSpPr>
          <p:spPr bwMode="auto">
            <a:xfrm rot="16200000" flipH="1">
              <a:off x="256" y="2607"/>
              <a:ext cx="1469" cy="401"/>
            </a:xfrm>
            <a:prstGeom prst="bentConnector2">
              <a:avLst/>
            </a:prstGeom>
            <a:noFill/>
            <a:ln w="28575">
              <a:solidFill>
                <a:srgbClr val="6666FF"/>
              </a:solidFill>
              <a:miter lim="800000"/>
            </a:ln>
            <a:extLst>
              <a:ext uri="{909E8E84-426E-40DD-AFC4-6F175D3DCCD1}">
                <a14:hiddenFill xmlns:a14="http://schemas.microsoft.com/office/drawing/2010/main">
                  <a:noFill/>
                </a14:hiddenFill>
              </a:ext>
            </a:extLst>
          </p:spPr>
        </p:cxnSp>
        <p:sp>
          <p:nvSpPr>
            <p:cNvPr id="170002" name="Text Box 17"/>
            <p:cNvSpPr txBox="1">
              <a:spLocks noChangeArrowheads="1"/>
            </p:cNvSpPr>
            <p:nvPr/>
          </p:nvSpPr>
          <p:spPr bwMode="auto">
            <a:xfrm>
              <a:off x="3120" y="2256"/>
              <a:ext cx="498" cy="268"/>
            </a:xfrm>
            <a:prstGeom prst="rect">
              <a:avLst/>
            </a:prstGeom>
            <a:solidFill>
              <a:srgbClr val="CC66FF"/>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Ideal</a:t>
              </a:r>
              <a:endParaRPr lang="en-US" altLang="zh-CN" sz="2000">
                <a:effectLst/>
                <a:latin typeface="Arial" panose="020B0604020202090204" pitchFamily="34" charset="0"/>
                <a:ea typeface="宋体" pitchFamily="2" charset="-122"/>
              </a:endParaRPr>
            </a:p>
          </p:txBody>
        </p:sp>
        <p:sp>
          <p:nvSpPr>
            <p:cNvPr id="170003" name="Text Box 18"/>
            <p:cNvSpPr txBox="1">
              <a:spLocks noChangeArrowheads="1"/>
            </p:cNvSpPr>
            <p:nvPr/>
          </p:nvSpPr>
          <p:spPr bwMode="auto">
            <a:xfrm>
              <a:off x="3120" y="2678"/>
              <a:ext cx="1040" cy="268"/>
            </a:xfrm>
            <a:prstGeom prst="rect">
              <a:avLst/>
            </a:prstGeom>
            <a:solidFill>
              <a:srgbClr val="CC66FF"/>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Butterworth</a:t>
              </a:r>
              <a:endParaRPr lang="en-US" altLang="zh-CN" sz="2000">
                <a:effectLst/>
                <a:latin typeface="Arial" panose="020B0604020202090204" pitchFamily="34" charset="0"/>
                <a:ea typeface="宋体" pitchFamily="2" charset="-122"/>
              </a:endParaRPr>
            </a:p>
          </p:txBody>
        </p:sp>
        <p:sp>
          <p:nvSpPr>
            <p:cNvPr id="170004" name="Text Box 19"/>
            <p:cNvSpPr txBox="1">
              <a:spLocks noChangeArrowheads="1"/>
            </p:cNvSpPr>
            <p:nvPr/>
          </p:nvSpPr>
          <p:spPr bwMode="auto">
            <a:xfrm>
              <a:off x="3120" y="3120"/>
              <a:ext cx="854" cy="268"/>
            </a:xfrm>
            <a:prstGeom prst="rect">
              <a:avLst/>
            </a:prstGeom>
            <a:solidFill>
              <a:srgbClr val="CC66FF"/>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Gaussian</a:t>
              </a:r>
              <a:endParaRPr lang="en-US" altLang="zh-CN" sz="2000">
                <a:effectLst/>
                <a:latin typeface="Arial" panose="020B0604020202090204" pitchFamily="34" charset="0"/>
                <a:ea typeface="宋体" pitchFamily="2" charset="-122"/>
              </a:endParaRPr>
            </a:p>
          </p:txBody>
        </p:sp>
        <p:cxnSp>
          <p:nvCxnSpPr>
            <p:cNvPr id="170005" name="AutoShape 20"/>
            <p:cNvCxnSpPr>
              <a:cxnSpLocks noChangeShapeType="1"/>
              <a:stCxn id="169989" idx="2"/>
              <a:endCxn id="170007" idx="0"/>
            </p:cNvCxnSpPr>
            <p:nvPr/>
          </p:nvCxnSpPr>
          <p:spPr bwMode="auto">
            <a:xfrm rot="16200000" flipH="1">
              <a:off x="3355" y="474"/>
              <a:ext cx="598" cy="2027"/>
            </a:xfrm>
            <a:prstGeom prst="bentConnector3">
              <a:avLst>
                <a:gd name="adj1" fmla="val 50000"/>
              </a:avLst>
            </a:prstGeom>
            <a:noFill/>
            <a:ln w="28575">
              <a:solidFill>
                <a:srgbClr val="6666FF"/>
              </a:solidFill>
              <a:miter lim="800000"/>
            </a:ln>
            <a:extLst>
              <a:ext uri="{909E8E84-426E-40DD-AFC4-6F175D3DCCD1}">
                <a14:hiddenFill xmlns:a14="http://schemas.microsoft.com/office/drawing/2010/main">
                  <a:noFill/>
                </a14:hiddenFill>
              </a:ext>
            </a:extLst>
          </p:spPr>
        </p:cxnSp>
        <p:cxnSp>
          <p:nvCxnSpPr>
            <p:cNvPr id="170006" name="AutoShape 21"/>
            <p:cNvCxnSpPr>
              <a:cxnSpLocks noChangeShapeType="1"/>
              <a:stCxn id="169991" idx="2"/>
              <a:endCxn id="170004" idx="1"/>
            </p:cNvCxnSpPr>
            <p:nvPr/>
          </p:nvCxnSpPr>
          <p:spPr bwMode="auto">
            <a:xfrm rot="16200000" flipH="1">
              <a:off x="2287" y="2430"/>
              <a:ext cx="1181" cy="467"/>
            </a:xfrm>
            <a:prstGeom prst="bentConnector2">
              <a:avLst/>
            </a:prstGeom>
            <a:noFill/>
            <a:ln w="28575">
              <a:solidFill>
                <a:srgbClr val="6666FF"/>
              </a:solidFill>
              <a:miter lim="800000"/>
            </a:ln>
            <a:extLst>
              <a:ext uri="{909E8E84-426E-40DD-AFC4-6F175D3DCCD1}">
                <a14:hiddenFill xmlns:a14="http://schemas.microsoft.com/office/drawing/2010/main">
                  <a:noFill/>
                </a14:hiddenFill>
              </a:ext>
            </a:extLst>
          </p:spPr>
        </p:cxnSp>
        <p:sp>
          <p:nvSpPr>
            <p:cNvPr id="170007" name="Text Box 22"/>
            <p:cNvSpPr txBox="1">
              <a:spLocks noChangeArrowheads="1"/>
            </p:cNvSpPr>
            <p:nvPr/>
          </p:nvSpPr>
          <p:spPr bwMode="auto">
            <a:xfrm>
              <a:off x="3720" y="1796"/>
              <a:ext cx="1893" cy="268"/>
            </a:xfrm>
            <a:prstGeom prst="rect">
              <a:avLst/>
            </a:prstGeom>
            <a:solidFill>
              <a:schemeClr val="accent1"/>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Homomorphic Filtering</a:t>
              </a:r>
              <a:endParaRPr lang="en-US" altLang="zh-CN" sz="2000">
                <a:effectLst/>
                <a:latin typeface="Arial" panose="020B0604020202090204" pitchFamily="34" charset="0"/>
                <a:ea typeface="宋体" pitchFamily="2" charset="-122"/>
              </a:endParaRPr>
            </a:p>
          </p:txBody>
        </p:sp>
        <p:cxnSp>
          <p:nvCxnSpPr>
            <p:cNvPr id="170008" name="AutoShape 23"/>
            <p:cNvCxnSpPr>
              <a:cxnSpLocks noChangeShapeType="1"/>
              <a:stCxn id="169991" idx="2"/>
              <a:endCxn id="170009" idx="1"/>
            </p:cNvCxnSpPr>
            <p:nvPr/>
          </p:nvCxnSpPr>
          <p:spPr bwMode="auto">
            <a:xfrm rot="16200000" flipH="1">
              <a:off x="2071" y="2646"/>
              <a:ext cx="1613" cy="467"/>
            </a:xfrm>
            <a:prstGeom prst="bentConnector2">
              <a:avLst/>
            </a:prstGeom>
            <a:noFill/>
            <a:ln w="28575">
              <a:solidFill>
                <a:srgbClr val="6666FF"/>
              </a:solidFill>
              <a:miter lim="800000"/>
            </a:ln>
            <a:extLst>
              <a:ext uri="{909E8E84-426E-40DD-AFC4-6F175D3DCCD1}">
                <a14:hiddenFill xmlns:a14="http://schemas.microsoft.com/office/drawing/2010/main">
                  <a:noFill/>
                </a14:hiddenFill>
              </a:ext>
            </a:extLst>
          </p:spPr>
        </p:cxnSp>
        <p:sp>
          <p:nvSpPr>
            <p:cNvPr id="170009" name="Text Box 24"/>
            <p:cNvSpPr txBox="1">
              <a:spLocks noChangeArrowheads="1"/>
            </p:cNvSpPr>
            <p:nvPr/>
          </p:nvSpPr>
          <p:spPr bwMode="auto">
            <a:xfrm>
              <a:off x="3120" y="3552"/>
              <a:ext cx="1316" cy="268"/>
            </a:xfrm>
            <a:prstGeom prst="rect">
              <a:avLst/>
            </a:prstGeom>
            <a:solidFill>
              <a:srgbClr val="CC66FF"/>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Laplacian in FD</a:t>
              </a:r>
              <a:endParaRPr lang="en-US" altLang="zh-CN" sz="2000">
                <a:effectLst/>
                <a:latin typeface="Arial" panose="020B0604020202090204" pitchFamily="34" charset="0"/>
                <a:ea typeface="宋体" pitchFamily="2" charset="-122"/>
              </a:endParaRPr>
            </a:p>
          </p:txBody>
        </p:sp>
      </p:grpSp>
      <p:sp>
        <p:nvSpPr>
          <p:cNvPr id="169988" name="Text Box 25"/>
          <p:cNvSpPr txBox="1">
            <a:spLocks noChangeArrowheads="1"/>
          </p:cNvSpPr>
          <p:nvPr/>
        </p:nvSpPr>
        <p:spPr bwMode="auto">
          <a:xfrm>
            <a:off x="6934200" y="3733800"/>
            <a:ext cx="1905000" cy="1339850"/>
          </a:xfrm>
          <a:prstGeom prst="rect">
            <a:avLst/>
          </a:prstGeom>
          <a:solidFill>
            <a:schemeClr val="folHlink"/>
          </a:solidFill>
          <a:ln w="28575" algn="ctr">
            <a:solidFill>
              <a:schemeClr val="tx1"/>
            </a:solidFill>
            <a:miter lim="800000"/>
          </a:ln>
        </p:spPr>
        <p:txBody>
          <a:bodyP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Image Enhancement </a:t>
            </a:r>
            <a:br>
              <a:rPr lang="en-US" altLang="zh-CN" sz="2000">
                <a:effectLst/>
                <a:latin typeface="Arial" panose="020B0604020202090204" pitchFamily="34" charset="0"/>
                <a:ea typeface="宋体" pitchFamily="2" charset="-122"/>
              </a:rPr>
            </a:br>
            <a:r>
              <a:rPr lang="en-US" altLang="zh-CN" sz="2000">
                <a:effectLst/>
                <a:latin typeface="Arial" panose="020B0604020202090204" pitchFamily="34" charset="0"/>
                <a:ea typeface="宋体" pitchFamily="2" charset="-122"/>
              </a:rPr>
              <a:t>in Spatial Domain</a:t>
            </a:r>
            <a:endParaRPr lang="en-US" altLang="zh-CN" sz="2000">
              <a:effectLst/>
              <a:latin typeface="Arial" panose="020B0604020202090204" pitchFamily="34" charset="0"/>
              <a:ea typeface="宋体" pitchFamily="2"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pPr eaLnBrk="1" hangingPunct="1"/>
            <a:r>
              <a:rPr lang="en-US" altLang="zh-CN"/>
              <a:t>Ideal Low-Pass Filter</a:t>
            </a:r>
            <a:endParaRPr lang="en-US" altLang="zh-CN"/>
          </a:p>
        </p:txBody>
      </p:sp>
      <p:sp>
        <p:nvSpPr>
          <p:cNvPr id="181251" name="Rectangle 3"/>
          <p:cNvSpPr>
            <a:spLocks noGrp="1" noChangeArrowheads="1"/>
          </p:cNvSpPr>
          <p:nvPr>
            <p:ph type="body" idx="1"/>
          </p:nvPr>
        </p:nvSpPr>
        <p:spPr/>
        <p:txBody>
          <a:bodyPr/>
          <a:lstStyle/>
          <a:p>
            <a:pPr eaLnBrk="1" hangingPunct="1"/>
            <a:r>
              <a:rPr lang="en-US" altLang="zh-CN"/>
              <a:t>90% image power in a circle with </a:t>
            </a:r>
            <a:r>
              <a:rPr lang="en-US" altLang="zh-CN" i="1"/>
              <a:t>r</a:t>
            </a:r>
            <a:r>
              <a:rPr lang="en-US" altLang="zh-CN"/>
              <a:t> &lt; 5</a:t>
            </a:r>
            <a:endParaRPr lang="en-US" altLang="zh-CN"/>
          </a:p>
          <a:p>
            <a:pPr lvl="1" eaLnBrk="1" hangingPunct="1"/>
            <a:r>
              <a:rPr kumimoji="1" lang="en-US" altLang="zh-CN"/>
              <a:t>Low frequencies: smooth areas</a:t>
            </a:r>
            <a:endParaRPr lang="en-US" altLang="zh-CN"/>
          </a:p>
          <a:p>
            <a:pPr eaLnBrk="1" hangingPunct="1"/>
            <a:r>
              <a:rPr kumimoji="1" lang="en-US" altLang="zh-CN"/>
              <a:t>10% image power in the other area</a:t>
            </a:r>
            <a:endParaRPr kumimoji="1" lang="en-US" altLang="zh-CN"/>
          </a:p>
          <a:p>
            <a:pPr lvl="1" eaLnBrk="1" hangingPunct="1"/>
            <a:r>
              <a:rPr kumimoji="1" lang="en-US" altLang="zh-CN"/>
              <a:t>Most of high frequencies: edge, texture, noise</a:t>
            </a:r>
            <a:endParaRPr kumimoji="1" lang="en-US" altLang="zh-CN"/>
          </a:p>
          <a:p>
            <a:pPr eaLnBrk="1" hangingPunct="1"/>
            <a:r>
              <a:rPr lang="en-US" altLang="zh-CN"/>
              <a:t>The </a:t>
            </a:r>
            <a:r>
              <a:rPr lang="en-US" altLang="zh-CN">
                <a:latin typeface="华文中宋" pitchFamily="2" charset="-122"/>
              </a:rPr>
              <a:t>“</a:t>
            </a:r>
            <a:r>
              <a:rPr lang="en-US" altLang="zh-CN">
                <a:solidFill>
                  <a:srgbClr val="3366FF"/>
                </a:solidFill>
              </a:rPr>
              <a:t>ringing</a:t>
            </a:r>
            <a:r>
              <a:rPr lang="en-US" altLang="zh-CN">
                <a:latin typeface="华文中宋" pitchFamily="2" charset="-122"/>
              </a:rPr>
              <a:t>”</a:t>
            </a:r>
            <a:r>
              <a:rPr lang="en-US" altLang="zh-CN"/>
              <a:t> phenomenon</a:t>
            </a:r>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0575" y="609600"/>
            <a:ext cx="7562850"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8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5" y="1509804"/>
            <a:ext cx="7562850" cy="28488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68290"/>
                                        </p:tgtEl>
                                        <p:attrNameLst>
                                          <p:attrName>style.visibility</p:attrName>
                                        </p:attrNameLst>
                                      </p:cBhvr>
                                      <p:to>
                                        <p:strVal val="visible"/>
                                      </p:to>
                                    </p:set>
                                    <p:animEffect transition="in" filter="wheel(1)">
                                      <p:cBhvr>
                                        <p:cTn id="7" dur="2000"/>
                                        <p:tgtEl>
                                          <p:spTgt spid="268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r>
              <a:rPr lang="en-US" altLang="zh-CN"/>
              <a:t>Butterworth Low-Pass Filter</a:t>
            </a:r>
            <a:endParaRPr lang="en-US" altLang="zh-CN"/>
          </a:p>
        </p:txBody>
      </p:sp>
      <p:pic>
        <p:nvPicPr>
          <p:cNvPr id="191491" name="Picture 3"/>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b="23624"/>
          <a:stretch>
            <a:fillRect/>
          </a:stretch>
        </p:blipFill>
        <p:spPr>
          <a:xfrm>
            <a:off x="304800" y="1862138"/>
            <a:ext cx="8305800" cy="2709862"/>
          </a:xfr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pPr eaLnBrk="1" hangingPunct="1"/>
            <a:r>
              <a:rPr lang="en-US" altLang="zh-CN"/>
              <a:t>Gaussian Low-Pass Filters</a:t>
            </a:r>
            <a:endParaRPr lang="en-US" altLang="zh-CN"/>
          </a:p>
        </p:txBody>
      </p:sp>
      <p:pic>
        <p:nvPicPr>
          <p:cNvPr id="203779" name="Picture 3"/>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b="25000"/>
          <a:stretch>
            <a:fillRect/>
          </a:stretch>
        </p:blipFill>
        <p:spPr>
          <a:xfrm>
            <a:off x="381000" y="1768475"/>
            <a:ext cx="8382000" cy="2727325"/>
          </a:xfrm>
          <a:noFill/>
        </p:spPr>
      </p:pic>
      <p:graphicFrame>
        <p:nvGraphicFramePr>
          <p:cNvPr id="2" name="对象 1"/>
          <p:cNvGraphicFramePr>
            <a:graphicFrameLocks noChangeAspect="1"/>
          </p:cNvGraphicFramePr>
          <p:nvPr/>
        </p:nvGraphicFramePr>
        <p:xfrm>
          <a:off x="1746738" y="4595446"/>
          <a:ext cx="4953000" cy="954088"/>
        </p:xfrm>
        <a:graphic>
          <a:graphicData uri="http://schemas.openxmlformats.org/presentationml/2006/ole">
            <mc:AlternateContent xmlns:mc="http://schemas.openxmlformats.org/markup-compatibility/2006">
              <mc:Choice xmlns:v="urn:schemas-microsoft-com:vml" Requires="v">
                <p:oleObj spid="_x0000_s13378" name="Equation" r:id="rId2" imgW="1320165" imgH="254000" progId="Equation.DSMT4">
                  <p:embed/>
                </p:oleObj>
              </mc:Choice>
              <mc:Fallback>
                <p:oleObj name="Equation" r:id="rId2" imgW="1320165" imgH="254000" progId="Equation.DSMT4">
                  <p:embed/>
                  <p:pic>
                    <p:nvPicPr>
                      <p:cNvPr id="0" name="图片 1337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738" y="4595446"/>
                        <a:ext cx="4953000" cy="954088"/>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pPr eaLnBrk="1" hangingPunct="1"/>
            <a:r>
              <a:rPr lang="en-US" altLang="zh-CN"/>
              <a:t>Ideal High-Pass Filter</a:t>
            </a:r>
            <a:endParaRPr lang="en-US" altLang="zh-CN"/>
          </a:p>
        </p:txBody>
      </p:sp>
      <p:grpSp>
        <p:nvGrpSpPr>
          <p:cNvPr id="212995" name="Group 3"/>
          <p:cNvGrpSpPr/>
          <p:nvPr/>
        </p:nvGrpSpPr>
        <p:grpSpPr bwMode="auto">
          <a:xfrm>
            <a:off x="209550" y="1371600"/>
            <a:ext cx="8701088" cy="4616450"/>
            <a:chOff x="132" y="912"/>
            <a:chExt cx="5481" cy="2908"/>
          </a:xfrm>
        </p:grpSpPr>
        <p:sp>
          <p:nvSpPr>
            <p:cNvPr id="212996" name="Text Box 4"/>
            <p:cNvSpPr txBox="1">
              <a:spLocks noChangeArrowheads="1"/>
            </p:cNvSpPr>
            <p:nvPr/>
          </p:nvSpPr>
          <p:spPr bwMode="auto">
            <a:xfrm>
              <a:off x="864" y="912"/>
              <a:ext cx="3552" cy="268"/>
            </a:xfrm>
            <a:prstGeom prst="rect">
              <a:avLst/>
            </a:prstGeom>
            <a:solidFill>
              <a:schemeClr val="folHlink"/>
            </a:solidFill>
            <a:ln w="28575" algn="ctr">
              <a:solidFill>
                <a:schemeClr val="tx1"/>
              </a:solidFill>
              <a:miter lim="800000"/>
            </a:ln>
            <a:effectLst>
              <a:outerShdw dist="107763" dir="2700000" algn="ctr" rotWithShape="0">
                <a:schemeClr val="tx1">
                  <a:alpha val="50000"/>
                </a:schemeClr>
              </a:outerShdw>
            </a:effectLst>
          </p:spPr>
          <p:txBody>
            <a:bodyP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Image Enhancement in Frequency Domain</a:t>
              </a:r>
              <a:endParaRPr lang="en-US" altLang="zh-CN" sz="2000">
                <a:effectLst/>
                <a:latin typeface="Arial" panose="020B0604020202090204" pitchFamily="34" charset="0"/>
                <a:ea typeface="宋体" pitchFamily="2" charset="-122"/>
              </a:endParaRPr>
            </a:p>
          </p:txBody>
        </p:sp>
        <p:sp>
          <p:nvSpPr>
            <p:cNvPr id="212997" name="Text Box 5"/>
            <p:cNvSpPr txBox="1">
              <a:spLocks noChangeArrowheads="1"/>
            </p:cNvSpPr>
            <p:nvPr/>
          </p:nvSpPr>
          <p:spPr bwMode="auto">
            <a:xfrm>
              <a:off x="132" y="1796"/>
              <a:ext cx="1315" cy="268"/>
            </a:xfrm>
            <a:prstGeom prst="rect">
              <a:avLst/>
            </a:prstGeom>
            <a:solidFill>
              <a:schemeClr val="accent1">
                <a:alpha val="20000"/>
              </a:schemeClr>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Low-Pass Filter</a:t>
              </a:r>
              <a:endParaRPr lang="en-US" altLang="zh-CN" sz="2000">
                <a:effectLst/>
                <a:latin typeface="Arial" panose="020B0604020202090204" pitchFamily="34" charset="0"/>
                <a:ea typeface="宋体" pitchFamily="2" charset="-122"/>
              </a:endParaRPr>
            </a:p>
          </p:txBody>
        </p:sp>
        <p:sp>
          <p:nvSpPr>
            <p:cNvPr id="212998" name="Text Box 6"/>
            <p:cNvSpPr txBox="1">
              <a:spLocks noChangeArrowheads="1"/>
            </p:cNvSpPr>
            <p:nvPr/>
          </p:nvSpPr>
          <p:spPr bwMode="auto">
            <a:xfrm>
              <a:off x="1968" y="1796"/>
              <a:ext cx="1351" cy="268"/>
            </a:xfrm>
            <a:prstGeom prst="rect">
              <a:avLst/>
            </a:prstGeom>
            <a:solidFill>
              <a:schemeClr val="accent1"/>
            </a:solidFill>
            <a:ln w="28575" algn="ctr">
              <a:solidFill>
                <a:schemeClr val="tx1"/>
              </a:solidFill>
              <a:miter lim="800000"/>
            </a:ln>
            <a:effectLst>
              <a:outerShdw dist="107763" dir="2700000" algn="ctr" rotWithShape="0">
                <a:schemeClr val="tx1">
                  <a:alpha val="50000"/>
                </a:schemeClr>
              </a:outerShdw>
            </a:effec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High-Pass Filter</a:t>
              </a:r>
              <a:endParaRPr lang="en-US" altLang="zh-CN" sz="2000">
                <a:effectLst/>
                <a:latin typeface="Arial" panose="020B0604020202090204" pitchFamily="34" charset="0"/>
                <a:ea typeface="宋体" pitchFamily="2" charset="-122"/>
              </a:endParaRPr>
            </a:p>
          </p:txBody>
        </p:sp>
        <p:sp>
          <p:nvSpPr>
            <p:cNvPr id="212999" name="Text Box 7"/>
            <p:cNvSpPr txBox="1">
              <a:spLocks noChangeArrowheads="1"/>
            </p:cNvSpPr>
            <p:nvPr/>
          </p:nvSpPr>
          <p:spPr bwMode="auto">
            <a:xfrm>
              <a:off x="1200" y="2352"/>
              <a:ext cx="498" cy="268"/>
            </a:xfrm>
            <a:prstGeom prst="rect">
              <a:avLst/>
            </a:prstGeom>
            <a:solidFill>
              <a:srgbClr val="99CC00">
                <a:alpha val="20000"/>
              </a:srgbClr>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Ideal</a:t>
              </a:r>
              <a:endParaRPr lang="en-US" altLang="zh-CN" sz="2000">
                <a:effectLst/>
                <a:latin typeface="Arial" panose="020B0604020202090204" pitchFamily="34" charset="0"/>
                <a:ea typeface="宋体" pitchFamily="2" charset="-122"/>
              </a:endParaRPr>
            </a:p>
          </p:txBody>
        </p:sp>
        <p:sp>
          <p:nvSpPr>
            <p:cNvPr id="213000" name="Text Box 8"/>
            <p:cNvSpPr txBox="1">
              <a:spLocks noChangeArrowheads="1"/>
            </p:cNvSpPr>
            <p:nvPr/>
          </p:nvSpPr>
          <p:spPr bwMode="auto">
            <a:xfrm>
              <a:off x="1200" y="2880"/>
              <a:ext cx="1040" cy="268"/>
            </a:xfrm>
            <a:prstGeom prst="rect">
              <a:avLst/>
            </a:prstGeom>
            <a:solidFill>
              <a:srgbClr val="99CC00">
                <a:alpha val="20000"/>
              </a:srgbClr>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Butterworth</a:t>
              </a:r>
              <a:endParaRPr lang="en-US" altLang="zh-CN" sz="2000">
                <a:effectLst/>
                <a:latin typeface="Arial" panose="020B0604020202090204" pitchFamily="34" charset="0"/>
                <a:ea typeface="宋体" pitchFamily="2" charset="-122"/>
              </a:endParaRPr>
            </a:p>
          </p:txBody>
        </p:sp>
        <p:cxnSp>
          <p:nvCxnSpPr>
            <p:cNvPr id="213001" name="AutoShape 9"/>
            <p:cNvCxnSpPr>
              <a:cxnSpLocks noChangeShapeType="1"/>
              <a:stCxn id="212997" idx="0"/>
              <a:endCxn id="212996" idx="2"/>
            </p:cNvCxnSpPr>
            <p:nvPr/>
          </p:nvCxnSpPr>
          <p:spPr bwMode="auto">
            <a:xfrm rot="-5400000">
              <a:off x="1416" y="563"/>
              <a:ext cx="598" cy="1850"/>
            </a:xfrm>
            <a:prstGeom prst="bentConnector3">
              <a:avLst>
                <a:gd name="adj1" fmla="val 50000"/>
              </a:avLst>
            </a:prstGeom>
            <a:noFill/>
            <a:ln w="28575">
              <a:solidFill>
                <a:srgbClr val="6666FF"/>
              </a:solidFill>
              <a:miter lim="800000"/>
            </a:ln>
            <a:extLst>
              <a:ext uri="{909E8E84-426E-40DD-AFC4-6F175D3DCCD1}">
                <a14:hiddenFill xmlns:a14="http://schemas.microsoft.com/office/drawing/2010/main">
                  <a:noFill/>
                </a14:hiddenFill>
              </a:ext>
            </a:extLst>
          </p:spPr>
        </p:cxnSp>
        <p:cxnSp>
          <p:nvCxnSpPr>
            <p:cNvPr id="213002" name="AutoShape 10"/>
            <p:cNvCxnSpPr>
              <a:cxnSpLocks noChangeShapeType="1"/>
              <a:stCxn id="212998" idx="0"/>
              <a:endCxn id="212996" idx="2"/>
            </p:cNvCxnSpPr>
            <p:nvPr/>
          </p:nvCxnSpPr>
          <p:spPr bwMode="auto">
            <a:xfrm rot="5400000" flipH="1">
              <a:off x="2343" y="1486"/>
              <a:ext cx="598" cy="4"/>
            </a:xfrm>
            <a:prstGeom prst="bentConnector3">
              <a:avLst>
                <a:gd name="adj1" fmla="val 50000"/>
              </a:avLst>
            </a:prstGeom>
            <a:noFill/>
            <a:ln w="28575">
              <a:solidFill>
                <a:srgbClr val="6666FF"/>
              </a:solidFill>
              <a:miter lim="800000"/>
            </a:ln>
            <a:extLst>
              <a:ext uri="{909E8E84-426E-40DD-AFC4-6F175D3DCCD1}">
                <a14:hiddenFill xmlns:a14="http://schemas.microsoft.com/office/drawing/2010/main">
                  <a:noFill/>
                </a14:hiddenFill>
              </a:ext>
            </a:extLst>
          </p:spPr>
        </p:cxnSp>
        <p:cxnSp>
          <p:nvCxnSpPr>
            <p:cNvPr id="213003" name="AutoShape 11"/>
            <p:cNvCxnSpPr>
              <a:cxnSpLocks noChangeShapeType="1"/>
              <a:stCxn id="212997" idx="2"/>
              <a:endCxn id="212999" idx="1"/>
            </p:cNvCxnSpPr>
            <p:nvPr/>
          </p:nvCxnSpPr>
          <p:spPr bwMode="auto">
            <a:xfrm rot="16200000" flipH="1">
              <a:off x="784" y="2079"/>
              <a:ext cx="413" cy="401"/>
            </a:xfrm>
            <a:prstGeom prst="bentConnector2">
              <a:avLst/>
            </a:prstGeom>
            <a:noFill/>
            <a:ln w="28575">
              <a:solidFill>
                <a:srgbClr val="6666FF"/>
              </a:solidFill>
              <a:miter lim="800000"/>
            </a:ln>
            <a:extLst>
              <a:ext uri="{909E8E84-426E-40DD-AFC4-6F175D3DCCD1}">
                <a14:hiddenFill xmlns:a14="http://schemas.microsoft.com/office/drawing/2010/main">
                  <a:noFill/>
                </a14:hiddenFill>
              </a:ext>
            </a:extLst>
          </p:spPr>
        </p:cxnSp>
        <p:cxnSp>
          <p:nvCxnSpPr>
            <p:cNvPr id="213004" name="AutoShape 12"/>
            <p:cNvCxnSpPr>
              <a:cxnSpLocks noChangeShapeType="1"/>
              <a:stCxn id="212997" idx="2"/>
              <a:endCxn id="213000" idx="1"/>
            </p:cNvCxnSpPr>
            <p:nvPr/>
          </p:nvCxnSpPr>
          <p:spPr bwMode="auto">
            <a:xfrm rot="16200000" flipH="1">
              <a:off x="520" y="2343"/>
              <a:ext cx="941" cy="401"/>
            </a:xfrm>
            <a:prstGeom prst="bentConnector2">
              <a:avLst/>
            </a:prstGeom>
            <a:noFill/>
            <a:ln w="28575">
              <a:solidFill>
                <a:srgbClr val="6666FF"/>
              </a:solidFill>
              <a:miter lim="800000"/>
            </a:ln>
            <a:extLst>
              <a:ext uri="{909E8E84-426E-40DD-AFC4-6F175D3DCCD1}">
                <a14:hiddenFill xmlns:a14="http://schemas.microsoft.com/office/drawing/2010/main">
                  <a:noFill/>
                </a14:hiddenFill>
              </a:ext>
            </a:extLst>
          </p:spPr>
        </p:cxnSp>
        <p:cxnSp>
          <p:nvCxnSpPr>
            <p:cNvPr id="213005" name="AutoShape 13"/>
            <p:cNvCxnSpPr>
              <a:cxnSpLocks noChangeShapeType="1"/>
              <a:stCxn id="212998" idx="2"/>
              <a:endCxn id="213009" idx="1"/>
            </p:cNvCxnSpPr>
            <p:nvPr/>
          </p:nvCxnSpPr>
          <p:spPr bwMode="auto">
            <a:xfrm rot="16200000" flipH="1">
              <a:off x="2719" y="1998"/>
              <a:ext cx="317" cy="467"/>
            </a:xfrm>
            <a:prstGeom prst="bentConnector2">
              <a:avLst/>
            </a:prstGeom>
            <a:noFill/>
            <a:ln w="28575">
              <a:solidFill>
                <a:srgbClr val="6666FF"/>
              </a:solidFill>
              <a:miter lim="800000"/>
            </a:ln>
            <a:extLst>
              <a:ext uri="{909E8E84-426E-40DD-AFC4-6F175D3DCCD1}">
                <a14:hiddenFill xmlns:a14="http://schemas.microsoft.com/office/drawing/2010/main">
                  <a:noFill/>
                </a14:hiddenFill>
              </a:ext>
            </a:extLst>
          </p:spPr>
        </p:cxnSp>
        <p:cxnSp>
          <p:nvCxnSpPr>
            <p:cNvPr id="213006" name="AutoShape 14"/>
            <p:cNvCxnSpPr>
              <a:cxnSpLocks noChangeShapeType="1"/>
              <a:stCxn id="212998" idx="2"/>
              <a:endCxn id="213010" idx="1"/>
            </p:cNvCxnSpPr>
            <p:nvPr/>
          </p:nvCxnSpPr>
          <p:spPr bwMode="auto">
            <a:xfrm rot="16200000" flipH="1">
              <a:off x="2508" y="2209"/>
              <a:ext cx="739" cy="467"/>
            </a:xfrm>
            <a:prstGeom prst="bentConnector2">
              <a:avLst/>
            </a:prstGeom>
            <a:noFill/>
            <a:ln w="28575">
              <a:solidFill>
                <a:srgbClr val="6666FF"/>
              </a:solidFill>
              <a:miter lim="800000"/>
            </a:ln>
            <a:extLst>
              <a:ext uri="{909E8E84-426E-40DD-AFC4-6F175D3DCCD1}">
                <a14:hiddenFill xmlns:a14="http://schemas.microsoft.com/office/drawing/2010/main">
                  <a:noFill/>
                </a14:hiddenFill>
              </a:ext>
            </a:extLst>
          </p:spPr>
        </p:cxnSp>
        <p:sp>
          <p:nvSpPr>
            <p:cNvPr id="213007" name="Text Box 15"/>
            <p:cNvSpPr txBox="1">
              <a:spLocks noChangeArrowheads="1"/>
            </p:cNvSpPr>
            <p:nvPr/>
          </p:nvSpPr>
          <p:spPr bwMode="auto">
            <a:xfrm>
              <a:off x="1200" y="3408"/>
              <a:ext cx="854" cy="268"/>
            </a:xfrm>
            <a:prstGeom prst="rect">
              <a:avLst/>
            </a:prstGeom>
            <a:solidFill>
              <a:srgbClr val="99CC00">
                <a:alpha val="20000"/>
              </a:srgbClr>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Gaussian</a:t>
              </a:r>
              <a:endParaRPr lang="en-US" altLang="zh-CN" sz="2000">
                <a:effectLst/>
                <a:latin typeface="Arial" panose="020B0604020202090204" pitchFamily="34" charset="0"/>
                <a:ea typeface="宋体" pitchFamily="2" charset="-122"/>
              </a:endParaRPr>
            </a:p>
          </p:txBody>
        </p:sp>
        <p:cxnSp>
          <p:nvCxnSpPr>
            <p:cNvPr id="213008" name="AutoShape 16"/>
            <p:cNvCxnSpPr>
              <a:cxnSpLocks noChangeShapeType="1"/>
              <a:stCxn id="212997" idx="2"/>
              <a:endCxn id="213007" idx="1"/>
            </p:cNvCxnSpPr>
            <p:nvPr/>
          </p:nvCxnSpPr>
          <p:spPr bwMode="auto">
            <a:xfrm rot="16200000" flipH="1">
              <a:off x="256" y="2607"/>
              <a:ext cx="1469" cy="401"/>
            </a:xfrm>
            <a:prstGeom prst="bentConnector2">
              <a:avLst/>
            </a:prstGeom>
            <a:noFill/>
            <a:ln w="28575">
              <a:solidFill>
                <a:srgbClr val="6666FF"/>
              </a:solidFill>
              <a:miter lim="800000"/>
            </a:ln>
            <a:extLst>
              <a:ext uri="{909E8E84-426E-40DD-AFC4-6F175D3DCCD1}">
                <a14:hiddenFill xmlns:a14="http://schemas.microsoft.com/office/drawing/2010/main">
                  <a:noFill/>
                </a14:hiddenFill>
              </a:ext>
            </a:extLst>
          </p:spPr>
        </p:cxnSp>
        <p:sp>
          <p:nvSpPr>
            <p:cNvPr id="213009" name="Text Box 17"/>
            <p:cNvSpPr txBox="1">
              <a:spLocks noChangeArrowheads="1"/>
            </p:cNvSpPr>
            <p:nvPr/>
          </p:nvSpPr>
          <p:spPr bwMode="auto">
            <a:xfrm>
              <a:off x="3120" y="2256"/>
              <a:ext cx="498" cy="268"/>
            </a:xfrm>
            <a:prstGeom prst="rect">
              <a:avLst/>
            </a:prstGeom>
            <a:solidFill>
              <a:srgbClr val="CC66FF"/>
            </a:solidFill>
            <a:ln w="28575" algn="ctr">
              <a:solidFill>
                <a:schemeClr val="tx1"/>
              </a:solidFill>
              <a:miter lim="800000"/>
            </a:ln>
            <a:effectLst>
              <a:outerShdw dist="107763" dir="2700000" algn="ctr" rotWithShape="0">
                <a:schemeClr val="tx1">
                  <a:alpha val="50000"/>
                </a:schemeClr>
              </a:outerShdw>
            </a:effec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Ideal</a:t>
              </a:r>
              <a:endParaRPr lang="en-US" altLang="zh-CN" sz="2000">
                <a:effectLst/>
                <a:latin typeface="Arial" panose="020B0604020202090204" pitchFamily="34" charset="0"/>
                <a:ea typeface="宋体" pitchFamily="2" charset="-122"/>
              </a:endParaRPr>
            </a:p>
          </p:txBody>
        </p:sp>
        <p:sp>
          <p:nvSpPr>
            <p:cNvPr id="213010" name="Text Box 18"/>
            <p:cNvSpPr txBox="1">
              <a:spLocks noChangeArrowheads="1"/>
            </p:cNvSpPr>
            <p:nvPr/>
          </p:nvSpPr>
          <p:spPr bwMode="auto">
            <a:xfrm>
              <a:off x="3120" y="2678"/>
              <a:ext cx="1040" cy="268"/>
            </a:xfrm>
            <a:prstGeom prst="rect">
              <a:avLst/>
            </a:prstGeom>
            <a:solidFill>
              <a:srgbClr val="CC66FF">
                <a:alpha val="20000"/>
              </a:srgbClr>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Butterworth</a:t>
              </a:r>
              <a:endParaRPr lang="en-US" altLang="zh-CN" sz="2000">
                <a:effectLst/>
                <a:latin typeface="Arial" panose="020B0604020202090204" pitchFamily="34" charset="0"/>
                <a:ea typeface="宋体" pitchFamily="2" charset="-122"/>
              </a:endParaRPr>
            </a:p>
          </p:txBody>
        </p:sp>
        <p:sp>
          <p:nvSpPr>
            <p:cNvPr id="213011" name="Text Box 19"/>
            <p:cNvSpPr txBox="1">
              <a:spLocks noChangeArrowheads="1"/>
            </p:cNvSpPr>
            <p:nvPr/>
          </p:nvSpPr>
          <p:spPr bwMode="auto">
            <a:xfrm>
              <a:off x="3120" y="3120"/>
              <a:ext cx="854" cy="268"/>
            </a:xfrm>
            <a:prstGeom prst="rect">
              <a:avLst/>
            </a:prstGeom>
            <a:solidFill>
              <a:srgbClr val="CC66FF">
                <a:alpha val="20000"/>
              </a:srgbClr>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Gaussian</a:t>
              </a:r>
              <a:endParaRPr lang="en-US" altLang="zh-CN" sz="2000">
                <a:effectLst/>
                <a:latin typeface="Arial" panose="020B0604020202090204" pitchFamily="34" charset="0"/>
                <a:ea typeface="宋体" pitchFamily="2" charset="-122"/>
              </a:endParaRPr>
            </a:p>
          </p:txBody>
        </p:sp>
        <p:cxnSp>
          <p:nvCxnSpPr>
            <p:cNvPr id="213012" name="AutoShape 20"/>
            <p:cNvCxnSpPr>
              <a:cxnSpLocks noChangeShapeType="1"/>
              <a:stCxn id="212996" idx="2"/>
              <a:endCxn id="213014" idx="0"/>
            </p:cNvCxnSpPr>
            <p:nvPr/>
          </p:nvCxnSpPr>
          <p:spPr bwMode="auto">
            <a:xfrm rot="16200000" flipH="1">
              <a:off x="3355" y="474"/>
              <a:ext cx="598" cy="2027"/>
            </a:xfrm>
            <a:prstGeom prst="bentConnector3">
              <a:avLst>
                <a:gd name="adj1" fmla="val 50000"/>
              </a:avLst>
            </a:prstGeom>
            <a:noFill/>
            <a:ln w="28575">
              <a:solidFill>
                <a:srgbClr val="6666FF"/>
              </a:solidFill>
              <a:miter lim="800000"/>
            </a:ln>
            <a:extLst>
              <a:ext uri="{909E8E84-426E-40DD-AFC4-6F175D3DCCD1}">
                <a14:hiddenFill xmlns:a14="http://schemas.microsoft.com/office/drawing/2010/main">
                  <a:noFill/>
                </a14:hiddenFill>
              </a:ext>
            </a:extLst>
          </p:spPr>
        </p:cxnSp>
        <p:cxnSp>
          <p:nvCxnSpPr>
            <p:cNvPr id="213013" name="AutoShape 21"/>
            <p:cNvCxnSpPr>
              <a:cxnSpLocks noChangeShapeType="1"/>
              <a:stCxn id="212998" idx="2"/>
              <a:endCxn id="213011" idx="1"/>
            </p:cNvCxnSpPr>
            <p:nvPr/>
          </p:nvCxnSpPr>
          <p:spPr bwMode="auto">
            <a:xfrm rot="16200000" flipH="1">
              <a:off x="2287" y="2430"/>
              <a:ext cx="1181" cy="467"/>
            </a:xfrm>
            <a:prstGeom prst="bentConnector2">
              <a:avLst/>
            </a:prstGeom>
            <a:noFill/>
            <a:ln w="28575">
              <a:solidFill>
                <a:srgbClr val="6666FF"/>
              </a:solidFill>
              <a:miter lim="800000"/>
            </a:ln>
            <a:extLst>
              <a:ext uri="{909E8E84-426E-40DD-AFC4-6F175D3DCCD1}">
                <a14:hiddenFill xmlns:a14="http://schemas.microsoft.com/office/drawing/2010/main">
                  <a:noFill/>
                </a14:hiddenFill>
              </a:ext>
            </a:extLst>
          </p:spPr>
        </p:cxnSp>
        <p:sp>
          <p:nvSpPr>
            <p:cNvPr id="213014" name="Text Box 22"/>
            <p:cNvSpPr txBox="1">
              <a:spLocks noChangeArrowheads="1"/>
            </p:cNvSpPr>
            <p:nvPr/>
          </p:nvSpPr>
          <p:spPr bwMode="auto">
            <a:xfrm>
              <a:off x="3720" y="1796"/>
              <a:ext cx="1893" cy="268"/>
            </a:xfrm>
            <a:prstGeom prst="rect">
              <a:avLst/>
            </a:prstGeom>
            <a:solidFill>
              <a:schemeClr val="accent1">
                <a:alpha val="20000"/>
              </a:schemeClr>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Homomorphic Filtering</a:t>
              </a:r>
              <a:endParaRPr lang="en-US" altLang="zh-CN" sz="2000">
                <a:effectLst/>
                <a:latin typeface="Arial" panose="020B0604020202090204" pitchFamily="34" charset="0"/>
                <a:ea typeface="宋体" pitchFamily="2" charset="-122"/>
              </a:endParaRPr>
            </a:p>
          </p:txBody>
        </p:sp>
        <p:cxnSp>
          <p:nvCxnSpPr>
            <p:cNvPr id="213015" name="AutoShape 23"/>
            <p:cNvCxnSpPr>
              <a:cxnSpLocks noChangeShapeType="1"/>
              <a:stCxn id="212998" idx="2"/>
              <a:endCxn id="213016" idx="1"/>
            </p:cNvCxnSpPr>
            <p:nvPr/>
          </p:nvCxnSpPr>
          <p:spPr bwMode="auto">
            <a:xfrm rot="16200000" flipH="1">
              <a:off x="2071" y="2646"/>
              <a:ext cx="1613" cy="467"/>
            </a:xfrm>
            <a:prstGeom prst="bentConnector2">
              <a:avLst/>
            </a:prstGeom>
            <a:noFill/>
            <a:ln w="28575">
              <a:solidFill>
                <a:srgbClr val="6666FF"/>
              </a:solidFill>
              <a:miter lim="800000"/>
            </a:ln>
            <a:extLst>
              <a:ext uri="{909E8E84-426E-40DD-AFC4-6F175D3DCCD1}">
                <a14:hiddenFill xmlns:a14="http://schemas.microsoft.com/office/drawing/2010/main">
                  <a:noFill/>
                </a14:hiddenFill>
              </a:ext>
            </a:extLst>
          </p:spPr>
        </p:cxnSp>
        <p:sp>
          <p:nvSpPr>
            <p:cNvPr id="213016" name="Text Box 24"/>
            <p:cNvSpPr txBox="1">
              <a:spLocks noChangeArrowheads="1"/>
            </p:cNvSpPr>
            <p:nvPr/>
          </p:nvSpPr>
          <p:spPr bwMode="auto">
            <a:xfrm>
              <a:off x="3120" y="3552"/>
              <a:ext cx="1316" cy="268"/>
            </a:xfrm>
            <a:prstGeom prst="rect">
              <a:avLst/>
            </a:prstGeom>
            <a:solidFill>
              <a:srgbClr val="CC66FF">
                <a:alpha val="20000"/>
              </a:srgbClr>
            </a:solidFill>
            <a:ln w="28575" algn="ctr">
              <a:solidFill>
                <a:schemeClr val="tx1"/>
              </a:solidFill>
              <a:miter lim="800000"/>
            </a:ln>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sz="2000">
                  <a:effectLst/>
                  <a:latin typeface="Arial" panose="020B0604020202090204" pitchFamily="34" charset="0"/>
                  <a:ea typeface="宋体" pitchFamily="2" charset="-122"/>
                </a:rPr>
                <a:t>Laplacian in FD</a:t>
              </a:r>
              <a:endParaRPr lang="en-US" altLang="zh-CN" sz="2000">
                <a:effectLst/>
                <a:latin typeface="Arial" panose="020B0604020202090204" pitchFamily="34" charset="0"/>
                <a:ea typeface="宋体" pitchFamily="2"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279400"/>
            <a:ext cx="8332788" cy="973138"/>
          </a:xfrm>
        </p:spPr>
        <p:txBody>
          <a:bodyPr/>
          <a:lstStyle/>
          <a:p>
            <a:pPr eaLnBrk="1" hangingPunct="1"/>
            <a:r>
              <a:rPr lang="en-US" altLang="zh-CN" dirty="0"/>
              <a:t>Neighborhoods</a:t>
            </a:r>
            <a:endParaRPr lang="en-US" altLang="zh-CN" dirty="0"/>
          </a:p>
        </p:txBody>
      </p:sp>
      <p:sp>
        <p:nvSpPr>
          <p:cNvPr id="11267" name="Rectangle 3"/>
          <p:cNvSpPr>
            <a:spLocks noGrp="1" noChangeArrowheads="1"/>
          </p:cNvSpPr>
          <p:nvPr>
            <p:ph type="body" idx="1"/>
          </p:nvPr>
        </p:nvSpPr>
        <p:spPr>
          <a:xfrm>
            <a:off x="354013" y="1263650"/>
            <a:ext cx="8448675" cy="4710113"/>
          </a:xfrm>
        </p:spPr>
        <p:txBody>
          <a:bodyPr/>
          <a:lstStyle/>
          <a:p>
            <a:pPr eaLnBrk="1" hangingPunct="1"/>
            <a:r>
              <a:rPr lang="en-US" altLang="zh-CN" sz="2600" dirty="0"/>
              <a:t>The most prominent neighborhoods are</a:t>
            </a:r>
            <a:r>
              <a:rPr lang="en-US" altLang="zh-CN" dirty="0"/>
              <a:t> </a:t>
            </a:r>
            <a:endParaRPr lang="en-US" altLang="zh-CN" dirty="0"/>
          </a:p>
          <a:p>
            <a:pPr lvl="1" eaLnBrk="1" hangingPunct="1"/>
            <a:r>
              <a:rPr lang="en-US" altLang="zh-CN" sz="2400" dirty="0"/>
              <a:t>4-Neighborhoods</a:t>
            </a:r>
            <a:endParaRPr lang="en-US" altLang="zh-CN" sz="2400" dirty="0"/>
          </a:p>
          <a:p>
            <a:pPr lvl="1" eaLnBrk="1" hangingPunct="1"/>
            <a:r>
              <a:rPr lang="en-US" altLang="zh-CN" sz="2400" dirty="0"/>
              <a:t>8-Neighborhoods</a:t>
            </a:r>
            <a:endParaRPr lang="en-US" altLang="zh-CN" sz="2400" dirty="0"/>
          </a:p>
        </p:txBody>
      </p:sp>
      <p:grpSp>
        <p:nvGrpSpPr>
          <p:cNvPr id="11268" name="Group 4"/>
          <p:cNvGrpSpPr/>
          <p:nvPr/>
        </p:nvGrpSpPr>
        <p:grpSpPr bwMode="auto">
          <a:xfrm>
            <a:off x="1447800" y="2806700"/>
            <a:ext cx="1905000" cy="1905000"/>
            <a:chOff x="672" y="1920"/>
            <a:chExt cx="1200" cy="1200"/>
          </a:xfrm>
        </p:grpSpPr>
        <p:sp>
          <p:nvSpPr>
            <p:cNvPr id="1271813" name="Rectangle 5"/>
            <p:cNvSpPr>
              <a:spLocks noChangeArrowheads="1"/>
            </p:cNvSpPr>
            <p:nvPr/>
          </p:nvSpPr>
          <p:spPr bwMode="auto">
            <a:xfrm>
              <a:off x="672" y="1920"/>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14" name="Rectangle 6"/>
            <p:cNvSpPr>
              <a:spLocks noChangeArrowheads="1"/>
            </p:cNvSpPr>
            <p:nvPr/>
          </p:nvSpPr>
          <p:spPr bwMode="auto">
            <a:xfrm>
              <a:off x="912" y="1920"/>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15" name="Rectangle 7"/>
            <p:cNvSpPr>
              <a:spLocks noChangeArrowheads="1"/>
            </p:cNvSpPr>
            <p:nvPr/>
          </p:nvSpPr>
          <p:spPr bwMode="auto">
            <a:xfrm>
              <a:off x="1152" y="1920"/>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16" name="Rectangle 8"/>
            <p:cNvSpPr>
              <a:spLocks noChangeArrowheads="1"/>
            </p:cNvSpPr>
            <p:nvPr/>
          </p:nvSpPr>
          <p:spPr bwMode="auto">
            <a:xfrm>
              <a:off x="1392" y="1920"/>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17" name="Rectangle 9"/>
            <p:cNvSpPr>
              <a:spLocks noChangeArrowheads="1"/>
            </p:cNvSpPr>
            <p:nvPr/>
          </p:nvSpPr>
          <p:spPr bwMode="auto">
            <a:xfrm>
              <a:off x="672" y="2160"/>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18" name="Rectangle 10"/>
            <p:cNvSpPr>
              <a:spLocks noChangeArrowheads="1"/>
            </p:cNvSpPr>
            <p:nvPr/>
          </p:nvSpPr>
          <p:spPr bwMode="auto">
            <a:xfrm>
              <a:off x="912" y="2160"/>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19" name="Rectangle 11"/>
            <p:cNvSpPr>
              <a:spLocks noChangeArrowheads="1"/>
            </p:cNvSpPr>
            <p:nvPr/>
          </p:nvSpPr>
          <p:spPr bwMode="auto">
            <a:xfrm>
              <a:off x="1152" y="2160"/>
              <a:ext cx="240" cy="240"/>
            </a:xfrm>
            <a:prstGeom prst="rect">
              <a:avLst/>
            </a:prstGeom>
            <a:solidFill>
              <a:srgbClr val="FF3300"/>
            </a:solidFill>
            <a:ln w="28575">
              <a:solidFill>
                <a:schemeClr val="tx1"/>
              </a:solidFill>
              <a:miter lim="800000"/>
            </a:ln>
            <a:effectLst/>
          </p:spPr>
          <p:txBody>
            <a:bodyPr wrap="none" anchor="ctr"/>
            <a:lstStyle/>
            <a:p>
              <a:pPr>
                <a:defRPr/>
              </a:pPr>
              <a:endParaRPr lang="zh-CN" altLang="en-US"/>
            </a:p>
          </p:txBody>
        </p:sp>
        <p:sp>
          <p:nvSpPr>
            <p:cNvPr id="1271820" name="Rectangle 12"/>
            <p:cNvSpPr>
              <a:spLocks noChangeArrowheads="1"/>
            </p:cNvSpPr>
            <p:nvPr/>
          </p:nvSpPr>
          <p:spPr bwMode="auto">
            <a:xfrm>
              <a:off x="1392" y="2160"/>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21" name="Rectangle 13"/>
            <p:cNvSpPr>
              <a:spLocks noChangeArrowheads="1"/>
            </p:cNvSpPr>
            <p:nvPr/>
          </p:nvSpPr>
          <p:spPr bwMode="auto">
            <a:xfrm>
              <a:off x="672" y="2400"/>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22" name="Rectangle 14"/>
            <p:cNvSpPr>
              <a:spLocks noChangeArrowheads="1"/>
            </p:cNvSpPr>
            <p:nvPr/>
          </p:nvSpPr>
          <p:spPr bwMode="auto">
            <a:xfrm>
              <a:off x="912" y="2400"/>
              <a:ext cx="240" cy="240"/>
            </a:xfrm>
            <a:prstGeom prst="rect">
              <a:avLst/>
            </a:prstGeom>
            <a:solidFill>
              <a:srgbClr val="FF3300"/>
            </a:solidFill>
            <a:ln w="28575">
              <a:solidFill>
                <a:schemeClr val="tx1"/>
              </a:solidFill>
              <a:miter lim="800000"/>
            </a:ln>
            <a:effectLst/>
          </p:spPr>
          <p:txBody>
            <a:bodyPr wrap="none" anchor="ctr"/>
            <a:lstStyle/>
            <a:p>
              <a:pPr>
                <a:defRPr/>
              </a:pPr>
              <a:endParaRPr lang="zh-CN" altLang="en-US"/>
            </a:p>
          </p:txBody>
        </p:sp>
        <p:sp>
          <p:nvSpPr>
            <p:cNvPr id="11305" name="Rectangle 15"/>
            <p:cNvSpPr>
              <a:spLocks noChangeArrowheads="1"/>
            </p:cNvSpPr>
            <p:nvPr/>
          </p:nvSpPr>
          <p:spPr bwMode="auto">
            <a:xfrm>
              <a:off x="1152" y="2400"/>
              <a:ext cx="240" cy="240"/>
            </a:xfrm>
            <a:prstGeom prst="rect">
              <a:avLst/>
            </a:prstGeom>
            <a:solidFill>
              <a:srgbClr val="3366FF"/>
            </a:solidFill>
            <a:ln w="2857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a:spcBef>
                  <a:spcPct val="0"/>
                </a:spcBef>
                <a:buClrTx/>
                <a:buSzTx/>
                <a:buFontTx/>
                <a:buNone/>
              </a:pPr>
              <a:r>
                <a:rPr lang="en-US" altLang="zh-CN" sz="2000" b="0">
                  <a:effectLst/>
                  <a:latin typeface="Arial" panose="020B0604020202090204" pitchFamily="34" charset="0"/>
                  <a:ea typeface="宋体" pitchFamily="2" charset="-122"/>
                </a:rPr>
                <a:t>P</a:t>
              </a:r>
              <a:endParaRPr lang="en-US" altLang="zh-CN" sz="2000" b="0">
                <a:effectLst/>
                <a:latin typeface="Arial" panose="020B0604020202090204" pitchFamily="34" charset="0"/>
                <a:ea typeface="宋体" pitchFamily="2" charset="-122"/>
              </a:endParaRPr>
            </a:p>
          </p:txBody>
        </p:sp>
        <p:sp>
          <p:nvSpPr>
            <p:cNvPr id="1271824" name="Rectangle 16"/>
            <p:cNvSpPr>
              <a:spLocks noChangeArrowheads="1"/>
            </p:cNvSpPr>
            <p:nvPr/>
          </p:nvSpPr>
          <p:spPr bwMode="auto">
            <a:xfrm>
              <a:off x="1392" y="2400"/>
              <a:ext cx="240" cy="240"/>
            </a:xfrm>
            <a:prstGeom prst="rect">
              <a:avLst/>
            </a:prstGeom>
            <a:solidFill>
              <a:srgbClr val="FF3300"/>
            </a:solidFill>
            <a:ln w="28575">
              <a:solidFill>
                <a:schemeClr val="tx1"/>
              </a:solidFill>
              <a:miter lim="800000"/>
            </a:ln>
            <a:effectLst/>
          </p:spPr>
          <p:txBody>
            <a:bodyPr wrap="none" anchor="ctr"/>
            <a:lstStyle/>
            <a:p>
              <a:pPr>
                <a:defRPr/>
              </a:pPr>
              <a:endParaRPr lang="zh-CN" altLang="en-US"/>
            </a:p>
          </p:txBody>
        </p:sp>
        <p:sp>
          <p:nvSpPr>
            <p:cNvPr id="1271825" name="Rectangle 17"/>
            <p:cNvSpPr>
              <a:spLocks noChangeArrowheads="1"/>
            </p:cNvSpPr>
            <p:nvPr/>
          </p:nvSpPr>
          <p:spPr bwMode="auto">
            <a:xfrm>
              <a:off x="672" y="2640"/>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26" name="Rectangle 18"/>
            <p:cNvSpPr>
              <a:spLocks noChangeArrowheads="1"/>
            </p:cNvSpPr>
            <p:nvPr/>
          </p:nvSpPr>
          <p:spPr bwMode="auto">
            <a:xfrm>
              <a:off x="912" y="2640"/>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27" name="Rectangle 19"/>
            <p:cNvSpPr>
              <a:spLocks noChangeArrowheads="1"/>
            </p:cNvSpPr>
            <p:nvPr/>
          </p:nvSpPr>
          <p:spPr bwMode="auto">
            <a:xfrm>
              <a:off x="1152" y="2640"/>
              <a:ext cx="240" cy="240"/>
            </a:xfrm>
            <a:prstGeom prst="rect">
              <a:avLst/>
            </a:prstGeom>
            <a:solidFill>
              <a:srgbClr val="FF3300"/>
            </a:solidFill>
            <a:ln w="28575">
              <a:solidFill>
                <a:schemeClr val="tx1"/>
              </a:solidFill>
              <a:miter lim="800000"/>
            </a:ln>
            <a:effectLst/>
          </p:spPr>
          <p:txBody>
            <a:bodyPr wrap="none" anchor="ctr"/>
            <a:lstStyle/>
            <a:p>
              <a:pPr>
                <a:defRPr/>
              </a:pPr>
              <a:endParaRPr lang="zh-CN" altLang="en-US"/>
            </a:p>
          </p:txBody>
        </p:sp>
        <p:sp>
          <p:nvSpPr>
            <p:cNvPr id="11310" name="Rectangle 20"/>
            <p:cNvSpPr>
              <a:spLocks noChangeArrowheads="1"/>
            </p:cNvSpPr>
            <p:nvPr/>
          </p:nvSpPr>
          <p:spPr bwMode="auto">
            <a:xfrm>
              <a:off x="1392" y="2640"/>
              <a:ext cx="240" cy="240"/>
            </a:xfrm>
            <a:prstGeom prst="rect">
              <a:avLst/>
            </a:prstGeom>
            <a:solidFill>
              <a:schemeClr val="accent1"/>
            </a:solidFill>
            <a:ln w="2857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a:spcBef>
                  <a:spcPct val="0"/>
                </a:spcBef>
                <a:buClrTx/>
                <a:buSzTx/>
                <a:buFontTx/>
                <a:buNone/>
              </a:pPr>
              <a:endParaRPr lang="en-US" altLang="zh-CN" sz="2000" b="0">
                <a:effectLst/>
                <a:latin typeface="Arial" panose="020B0604020202090204" pitchFamily="34" charset="0"/>
                <a:ea typeface="宋体" pitchFamily="2" charset="-122"/>
              </a:endParaRPr>
            </a:p>
          </p:txBody>
        </p:sp>
        <p:sp>
          <p:nvSpPr>
            <p:cNvPr id="1271829" name="Rectangle 21"/>
            <p:cNvSpPr>
              <a:spLocks noChangeArrowheads="1"/>
            </p:cNvSpPr>
            <p:nvPr/>
          </p:nvSpPr>
          <p:spPr bwMode="auto">
            <a:xfrm>
              <a:off x="1632" y="1920"/>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30" name="Rectangle 22"/>
            <p:cNvSpPr>
              <a:spLocks noChangeArrowheads="1"/>
            </p:cNvSpPr>
            <p:nvPr/>
          </p:nvSpPr>
          <p:spPr bwMode="auto">
            <a:xfrm>
              <a:off x="1632" y="2160"/>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31" name="Rectangle 23"/>
            <p:cNvSpPr>
              <a:spLocks noChangeArrowheads="1"/>
            </p:cNvSpPr>
            <p:nvPr/>
          </p:nvSpPr>
          <p:spPr bwMode="auto">
            <a:xfrm>
              <a:off x="1632" y="2400"/>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32" name="Rectangle 24"/>
            <p:cNvSpPr>
              <a:spLocks noChangeArrowheads="1"/>
            </p:cNvSpPr>
            <p:nvPr/>
          </p:nvSpPr>
          <p:spPr bwMode="auto">
            <a:xfrm>
              <a:off x="1632" y="2640"/>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33" name="Rectangle 25"/>
            <p:cNvSpPr>
              <a:spLocks noChangeArrowheads="1"/>
            </p:cNvSpPr>
            <p:nvPr/>
          </p:nvSpPr>
          <p:spPr bwMode="auto">
            <a:xfrm>
              <a:off x="672" y="2880"/>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34" name="Rectangle 26"/>
            <p:cNvSpPr>
              <a:spLocks noChangeArrowheads="1"/>
            </p:cNvSpPr>
            <p:nvPr/>
          </p:nvSpPr>
          <p:spPr bwMode="auto">
            <a:xfrm>
              <a:off x="912" y="2880"/>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35" name="Rectangle 27"/>
            <p:cNvSpPr>
              <a:spLocks noChangeArrowheads="1"/>
            </p:cNvSpPr>
            <p:nvPr/>
          </p:nvSpPr>
          <p:spPr bwMode="auto">
            <a:xfrm>
              <a:off x="1152" y="2880"/>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36" name="Rectangle 28"/>
            <p:cNvSpPr>
              <a:spLocks noChangeArrowheads="1"/>
            </p:cNvSpPr>
            <p:nvPr/>
          </p:nvSpPr>
          <p:spPr bwMode="auto">
            <a:xfrm>
              <a:off x="1392" y="2880"/>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37" name="Rectangle 29"/>
            <p:cNvSpPr>
              <a:spLocks noChangeArrowheads="1"/>
            </p:cNvSpPr>
            <p:nvPr/>
          </p:nvSpPr>
          <p:spPr bwMode="auto">
            <a:xfrm>
              <a:off x="1632" y="2880"/>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grpSp>
      <p:grpSp>
        <p:nvGrpSpPr>
          <p:cNvPr id="11269" name="Group 30"/>
          <p:cNvGrpSpPr/>
          <p:nvPr/>
        </p:nvGrpSpPr>
        <p:grpSpPr bwMode="auto">
          <a:xfrm>
            <a:off x="5105400" y="2806700"/>
            <a:ext cx="1905000" cy="1905000"/>
            <a:chOff x="3744" y="2352"/>
            <a:chExt cx="1200" cy="1200"/>
          </a:xfrm>
        </p:grpSpPr>
        <p:sp>
          <p:nvSpPr>
            <p:cNvPr id="1271839" name="Rectangle 31"/>
            <p:cNvSpPr>
              <a:spLocks noChangeArrowheads="1"/>
            </p:cNvSpPr>
            <p:nvPr/>
          </p:nvSpPr>
          <p:spPr bwMode="auto">
            <a:xfrm>
              <a:off x="3744" y="2352"/>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40" name="Rectangle 32"/>
            <p:cNvSpPr>
              <a:spLocks noChangeArrowheads="1"/>
            </p:cNvSpPr>
            <p:nvPr/>
          </p:nvSpPr>
          <p:spPr bwMode="auto">
            <a:xfrm>
              <a:off x="3984" y="2352"/>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41" name="Rectangle 33"/>
            <p:cNvSpPr>
              <a:spLocks noChangeArrowheads="1"/>
            </p:cNvSpPr>
            <p:nvPr/>
          </p:nvSpPr>
          <p:spPr bwMode="auto">
            <a:xfrm>
              <a:off x="4224" y="2352"/>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42" name="Rectangle 34"/>
            <p:cNvSpPr>
              <a:spLocks noChangeArrowheads="1"/>
            </p:cNvSpPr>
            <p:nvPr/>
          </p:nvSpPr>
          <p:spPr bwMode="auto">
            <a:xfrm>
              <a:off x="4464" y="2352"/>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43" name="Rectangle 35"/>
            <p:cNvSpPr>
              <a:spLocks noChangeArrowheads="1"/>
            </p:cNvSpPr>
            <p:nvPr/>
          </p:nvSpPr>
          <p:spPr bwMode="auto">
            <a:xfrm>
              <a:off x="3744" y="2592"/>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44" name="Rectangle 36"/>
            <p:cNvSpPr>
              <a:spLocks noChangeArrowheads="1"/>
            </p:cNvSpPr>
            <p:nvPr/>
          </p:nvSpPr>
          <p:spPr bwMode="auto">
            <a:xfrm>
              <a:off x="3984" y="2592"/>
              <a:ext cx="240" cy="240"/>
            </a:xfrm>
            <a:prstGeom prst="rect">
              <a:avLst/>
            </a:prstGeom>
            <a:solidFill>
              <a:srgbClr val="FF3300"/>
            </a:solidFill>
            <a:ln w="28575">
              <a:solidFill>
                <a:schemeClr val="tx1"/>
              </a:solidFill>
              <a:miter lim="800000"/>
            </a:ln>
            <a:effectLst/>
          </p:spPr>
          <p:txBody>
            <a:bodyPr wrap="none" anchor="ctr"/>
            <a:lstStyle/>
            <a:p>
              <a:pPr>
                <a:defRPr/>
              </a:pPr>
              <a:endParaRPr lang="zh-CN" altLang="en-US"/>
            </a:p>
          </p:txBody>
        </p:sp>
        <p:sp>
          <p:nvSpPr>
            <p:cNvPr id="1271845" name="Rectangle 37"/>
            <p:cNvSpPr>
              <a:spLocks noChangeArrowheads="1"/>
            </p:cNvSpPr>
            <p:nvPr/>
          </p:nvSpPr>
          <p:spPr bwMode="auto">
            <a:xfrm>
              <a:off x="4224" y="2592"/>
              <a:ext cx="240" cy="240"/>
            </a:xfrm>
            <a:prstGeom prst="rect">
              <a:avLst/>
            </a:prstGeom>
            <a:solidFill>
              <a:srgbClr val="FF3300"/>
            </a:solidFill>
            <a:ln w="28575">
              <a:solidFill>
                <a:schemeClr val="tx1"/>
              </a:solidFill>
              <a:miter lim="800000"/>
            </a:ln>
            <a:effectLst/>
          </p:spPr>
          <p:txBody>
            <a:bodyPr wrap="none" anchor="ctr"/>
            <a:lstStyle/>
            <a:p>
              <a:pPr>
                <a:defRPr/>
              </a:pPr>
              <a:endParaRPr lang="zh-CN" altLang="en-US"/>
            </a:p>
          </p:txBody>
        </p:sp>
        <p:sp>
          <p:nvSpPr>
            <p:cNvPr id="1271846" name="Rectangle 38"/>
            <p:cNvSpPr>
              <a:spLocks noChangeArrowheads="1"/>
            </p:cNvSpPr>
            <p:nvPr/>
          </p:nvSpPr>
          <p:spPr bwMode="auto">
            <a:xfrm>
              <a:off x="4464" y="2592"/>
              <a:ext cx="240" cy="240"/>
            </a:xfrm>
            <a:prstGeom prst="rect">
              <a:avLst/>
            </a:prstGeom>
            <a:solidFill>
              <a:srgbClr val="FF3300"/>
            </a:solidFill>
            <a:ln w="28575">
              <a:solidFill>
                <a:schemeClr val="tx1"/>
              </a:solidFill>
              <a:miter lim="800000"/>
            </a:ln>
            <a:effectLst/>
          </p:spPr>
          <p:txBody>
            <a:bodyPr wrap="none" anchor="ctr"/>
            <a:lstStyle/>
            <a:p>
              <a:pPr>
                <a:defRPr/>
              </a:pPr>
              <a:endParaRPr lang="zh-CN" altLang="en-US"/>
            </a:p>
          </p:txBody>
        </p:sp>
        <p:sp>
          <p:nvSpPr>
            <p:cNvPr id="1271847" name="Rectangle 39"/>
            <p:cNvSpPr>
              <a:spLocks noChangeArrowheads="1"/>
            </p:cNvSpPr>
            <p:nvPr/>
          </p:nvSpPr>
          <p:spPr bwMode="auto">
            <a:xfrm>
              <a:off x="3744" y="2832"/>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48" name="Rectangle 40"/>
            <p:cNvSpPr>
              <a:spLocks noChangeArrowheads="1"/>
            </p:cNvSpPr>
            <p:nvPr/>
          </p:nvSpPr>
          <p:spPr bwMode="auto">
            <a:xfrm>
              <a:off x="3984" y="2832"/>
              <a:ext cx="240" cy="240"/>
            </a:xfrm>
            <a:prstGeom prst="rect">
              <a:avLst/>
            </a:prstGeom>
            <a:solidFill>
              <a:srgbClr val="FF3300"/>
            </a:solidFill>
            <a:ln w="28575">
              <a:solidFill>
                <a:schemeClr val="tx1"/>
              </a:solidFill>
              <a:miter lim="800000"/>
            </a:ln>
            <a:effectLst/>
          </p:spPr>
          <p:txBody>
            <a:bodyPr wrap="none" anchor="ctr"/>
            <a:lstStyle/>
            <a:p>
              <a:pPr>
                <a:defRPr/>
              </a:pPr>
              <a:endParaRPr lang="zh-CN" altLang="en-US"/>
            </a:p>
          </p:txBody>
        </p:sp>
        <p:sp>
          <p:nvSpPr>
            <p:cNvPr id="11280" name="Rectangle 41"/>
            <p:cNvSpPr>
              <a:spLocks noChangeArrowheads="1"/>
            </p:cNvSpPr>
            <p:nvPr/>
          </p:nvSpPr>
          <p:spPr bwMode="auto">
            <a:xfrm>
              <a:off x="4224" y="2832"/>
              <a:ext cx="240" cy="240"/>
            </a:xfrm>
            <a:prstGeom prst="rect">
              <a:avLst/>
            </a:prstGeom>
            <a:solidFill>
              <a:srgbClr val="3366FF"/>
            </a:solidFill>
            <a:ln w="2857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a:spcBef>
                  <a:spcPct val="0"/>
                </a:spcBef>
                <a:buClrTx/>
                <a:buSzTx/>
                <a:buFontTx/>
                <a:buNone/>
              </a:pPr>
              <a:r>
                <a:rPr lang="en-US" altLang="zh-CN" sz="2000" b="0">
                  <a:effectLst/>
                  <a:latin typeface="Arial" panose="020B0604020202090204" pitchFamily="34" charset="0"/>
                  <a:ea typeface="宋体" pitchFamily="2" charset="-122"/>
                </a:rPr>
                <a:t>P</a:t>
              </a:r>
              <a:endParaRPr lang="en-US" altLang="zh-CN" sz="2000" b="0">
                <a:effectLst/>
                <a:latin typeface="Arial" panose="020B0604020202090204" pitchFamily="34" charset="0"/>
                <a:ea typeface="宋体" pitchFamily="2" charset="-122"/>
              </a:endParaRPr>
            </a:p>
          </p:txBody>
        </p:sp>
        <p:sp>
          <p:nvSpPr>
            <p:cNvPr id="1271850" name="Rectangle 42"/>
            <p:cNvSpPr>
              <a:spLocks noChangeArrowheads="1"/>
            </p:cNvSpPr>
            <p:nvPr/>
          </p:nvSpPr>
          <p:spPr bwMode="auto">
            <a:xfrm>
              <a:off x="4464" y="2832"/>
              <a:ext cx="240" cy="240"/>
            </a:xfrm>
            <a:prstGeom prst="rect">
              <a:avLst/>
            </a:prstGeom>
            <a:solidFill>
              <a:srgbClr val="FF3300"/>
            </a:solidFill>
            <a:ln w="28575">
              <a:solidFill>
                <a:schemeClr val="tx1"/>
              </a:solidFill>
              <a:miter lim="800000"/>
            </a:ln>
            <a:effectLst/>
          </p:spPr>
          <p:txBody>
            <a:bodyPr wrap="none" anchor="ctr"/>
            <a:lstStyle/>
            <a:p>
              <a:pPr>
                <a:defRPr/>
              </a:pPr>
              <a:endParaRPr lang="zh-CN" altLang="en-US"/>
            </a:p>
          </p:txBody>
        </p:sp>
        <p:sp>
          <p:nvSpPr>
            <p:cNvPr id="1271851" name="Rectangle 43"/>
            <p:cNvSpPr>
              <a:spLocks noChangeArrowheads="1"/>
            </p:cNvSpPr>
            <p:nvPr/>
          </p:nvSpPr>
          <p:spPr bwMode="auto">
            <a:xfrm>
              <a:off x="3744" y="3072"/>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52" name="Rectangle 44"/>
            <p:cNvSpPr>
              <a:spLocks noChangeArrowheads="1"/>
            </p:cNvSpPr>
            <p:nvPr/>
          </p:nvSpPr>
          <p:spPr bwMode="auto">
            <a:xfrm>
              <a:off x="3984" y="3072"/>
              <a:ext cx="240" cy="240"/>
            </a:xfrm>
            <a:prstGeom prst="rect">
              <a:avLst/>
            </a:prstGeom>
            <a:solidFill>
              <a:srgbClr val="FF3300"/>
            </a:solidFill>
            <a:ln w="28575">
              <a:solidFill>
                <a:schemeClr val="tx1"/>
              </a:solidFill>
              <a:miter lim="800000"/>
            </a:ln>
            <a:effectLst/>
          </p:spPr>
          <p:txBody>
            <a:bodyPr wrap="none" anchor="ctr"/>
            <a:lstStyle/>
            <a:p>
              <a:pPr>
                <a:defRPr/>
              </a:pPr>
              <a:endParaRPr lang="zh-CN" altLang="en-US"/>
            </a:p>
          </p:txBody>
        </p:sp>
        <p:sp>
          <p:nvSpPr>
            <p:cNvPr id="1271853" name="Rectangle 45"/>
            <p:cNvSpPr>
              <a:spLocks noChangeArrowheads="1"/>
            </p:cNvSpPr>
            <p:nvPr/>
          </p:nvSpPr>
          <p:spPr bwMode="auto">
            <a:xfrm>
              <a:off x="4224" y="3072"/>
              <a:ext cx="240" cy="240"/>
            </a:xfrm>
            <a:prstGeom prst="rect">
              <a:avLst/>
            </a:prstGeom>
            <a:solidFill>
              <a:srgbClr val="FF3300"/>
            </a:solidFill>
            <a:ln w="28575">
              <a:solidFill>
                <a:schemeClr val="tx1"/>
              </a:solidFill>
              <a:miter lim="800000"/>
            </a:ln>
            <a:effectLst/>
          </p:spPr>
          <p:txBody>
            <a:bodyPr wrap="none" anchor="ctr"/>
            <a:lstStyle/>
            <a:p>
              <a:pPr>
                <a:defRPr/>
              </a:pPr>
              <a:endParaRPr lang="zh-CN" altLang="en-US"/>
            </a:p>
          </p:txBody>
        </p:sp>
        <p:sp>
          <p:nvSpPr>
            <p:cNvPr id="11285" name="Rectangle 46"/>
            <p:cNvSpPr>
              <a:spLocks noChangeArrowheads="1"/>
            </p:cNvSpPr>
            <p:nvPr/>
          </p:nvSpPr>
          <p:spPr bwMode="auto">
            <a:xfrm>
              <a:off x="4464" y="3072"/>
              <a:ext cx="240" cy="240"/>
            </a:xfrm>
            <a:prstGeom prst="rect">
              <a:avLst/>
            </a:prstGeom>
            <a:solidFill>
              <a:srgbClr val="FF3300"/>
            </a:solidFill>
            <a:ln w="2857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a:spcBef>
                  <a:spcPct val="0"/>
                </a:spcBef>
                <a:buClrTx/>
                <a:buSzTx/>
                <a:buFontTx/>
                <a:buNone/>
              </a:pPr>
              <a:endParaRPr lang="en-US" altLang="zh-CN" sz="2000" b="0">
                <a:effectLst/>
                <a:latin typeface="Arial" panose="020B0604020202090204" pitchFamily="34" charset="0"/>
                <a:ea typeface="宋体" pitchFamily="2" charset="-122"/>
              </a:endParaRPr>
            </a:p>
          </p:txBody>
        </p:sp>
        <p:sp>
          <p:nvSpPr>
            <p:cNvPr id="1271855" name="Rectangle 47"/>
            <p:cNvSpPr>
              <a:spLocks noChangeArrowheads="1"/>
            </p:cNvSpPr>
            <p:nvPr/>
          </p:nvSpPr>
          <p:spPr bwMode="auto">
            <a:xfrm>
              <a:off x="4704" y="2352"/>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56" name="Rectangle 48"/>
            <p:cNvSpPr>
              <a:spLocks noChangeArrowheads="1"/>
            </p:cNvSpPr>
            <p:nvPr/>
          </p:nvSpPr>
          <p:spPr bwMode="auto">
            <a:xfrm>
              <a:off x="4704" y="2592"/>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57" name="Rectangle 49"/>
            <p:cNvSpPr>
              <a:spLocks noChangeArrowheads="1"/>
            </p:cNvSpPr>
            <p:nvPr/>
          </p:nvSpPr>
          <p:spPr bwMode="auto">
            <a:xfrm>
              <a:off x="4704" y="2832"/>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58" name="Rectangle 50"/>
            <p:cNvSpPr>
              <a:spLocks noChangeArrowheads="1"/>
            </p:cNvSpPr>
            <p:nvPr/>
          </p:nvSpPr>
          <p:spPr bwMode="auto">
            <a:xfrm>
              <a:off x="4704" y="3072"/>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59" name="Rectangle 51"/>
            <p:cNvSpPr>
              <a:spLocks noChangeArrowheads="1"/>
            </p:cNvSpPr>
            <p:nvPr/>
          </p:nvSpPr>
          <p:spPr bwMode="auto">
            <a:xfrm>
              <a:off x="3744" y="3312"/>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60" name="Rectangle 52"/>
            <p:cNvSpPr>
              <a:spLocks noChangeArrowheads="1"/>
            </p:cNvSpPr>
            <p:nvPr/>
          </p:nvSpPr>
          <p:spPr bwMode="auto">
            <a:xfrm>
              <a:off x="3984" y="3312"/>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61" name="Rectangle 53"/>
            <p:cNvSpPr>
              <a:spLocks noChangeArrowheads="1"/>
            </p:cNvSpPr>
            <p:nvPr/>
          </p:nvSpPr>
          <p:spPr bwMode="auto">
            <a:xfrm>
              <a:off x="4224" y="3312"/>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62" name="Rectangle 54"/>
            <p:cNvSpPr>
              <a:spLocks noChangeArrowheads="1"/>
            </p:cNvSpPr>
            <p:nvPr/>
          </p:nvSpPr>
          <p:spPr bwMode="auto">
            <a:xfrm>
              <a:off x="4464" y="3312"/>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sp>
          <p:nvSpPr>
            <p:cNvPr id="1271863" name="Rectangle 55"/>
            <p:cNvSpPr>
              <a:spLocks noChangeArrowheads="1"/>
            </p:cNvSpPr>
            <p:nvPr/>
          </p:nvSpPr>
          <p:spPr bwMode="auto">
            <a:xfrm>
              <a:off x="4704" y="3312"/>
              <a:ext cx="240" cy="240"/>
            </a:xfrm>
            <a:prstGeom prst="rect">
              <a:avLst/>
            </a:prstGeom>
            <a:solidFill>
              <a:schemeClr val="accent1"/>
            </a:solidFill>
            <a:ln w="28575">
              <a:solidFill>
                <a:schemeClr val="tx1"/>
              </a:solidFill>
              <a:miter lim="800000"/>
            </a:ln>
            <a:effectLst/>
          </p:spPr>
          <p:txBody>
            <a:bodyPr wrap="none" anchor="ctr"/>
            <a:lstStyle/>
            <a:p>
              <a:pPr>
                <a:defRPr/>
              </a:pPr>
              <a:endParaRPr lang="zh-CN" altLang="en-US"/>
            </a:p>
          </p:txBody>
        </p:sp>
      </p:grpSp>
      <p:graphicFrame>
        <p:nvGraphicFramePr>
          <p:cNvPr id="2" name="表格 1"/>
          <p:cNvGraphicFramePr>
            <a:graphicFrameLocks noGrp="1"/>
          </p:cNvGraphicFramePr>
          <p:nvPr/>
        </p:nvGraphicFramePr>
        <p:xfrm>
          <a:off x="4659356" y="5055075"/>
          <a:ext cx="3928365" cy="1540744"/>
        </p:xfrm>
        <a:graphic>
          <a:graphicData uri="http://schemas.openxmlformats.org/drawingml/2006/table">
            <a:tbl>
              <a:tblPr firstRow="1" firstCol="1" bandRow="1"/>
              <a:tblGrid>
                <a:gridCol w="1309455"/>
                <a:gridCol w="1309455"/>
                <a:gridCol w="1309455"/>
              </a:tblGrid>
              <a:tr h="573512">
                <a:tc>
                  <a:txBody>
                    <a:bodyPr/>
                    <a:lstStyle/>
                    <a:p>
                      <a:pPr algn="ctr">
                        <a:spcAft>
                          <a:spcPts val="0"/>
                        </a:spcAft>
                      </a:pPr>
                      <a:r>
                        <a:rPr lang="en-US" sz="2400" b="1" kern="100" dirty="0">
                          <a:effectLst/>
                          <a:latin typeface="Calibri" panose="020F0502020204030204" pitchFamily="34" charset="0"/>
                          <a:ea typeface="宋体" pitchFamily="2" charset="-122"/>
                          <a:cs typeface="Times New Roman" panose="02020603050405020304" pitchFamily="18" charset="0"/>
                        </a:rPr>
                        <a:t>p-step-1</a:t>
                      </a:r>
                      <a:endParaRPr lang="zh-CN" sz="2400" b="1" kern="100" dirty="0">
                        <a:effectLst/>
                        <a:latin typeface="Calibri" panose="020F0502020204030204" pitchFamily="34" charset="0"/>
                        <a:ea typeface="宋体"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a:effectLst/>
                          <a:latin typeface="Calibri" panose="020F0502020204030204" pitchFamily="34" charset="0"/>
                          <a:ea typeface="宋体" pitchFamily="2" charset="-122"/>
                          <a:cs typeface="Times New Roman" panose="02020603050405020304" pitchFamily="18" charset="0"/>
                        </a:rPr>
                        <a:t>p-step</a:t>
                      </a:r>
                      <a:endParaRPr lang="zh-CN" sz="2400" b="1" kern="100">
                        <a:effectLst/>
                        <a:latin typeface="Calibri" panose="020F0502020204030204" pitchFamily="34" charset="0"/>
                        <a:ea typeface="宋体"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dirty="0">
                          <a:effectLst/>
                          <a:latin typeface="Calibri" panose="020F0502020204030204" pitchFamily="34" charset="0"/>
                          <a:ea typeface="宋体" pitchFamily="2" charset="-122"/>
                          <a:cs typeface="Times New Roman" panose="02020603050405020304" pitchFamily="18" charset="0"/>
                        </a:rPr>
                        <a:t>p-step+1</a:t>
                      </a:r>
                      <a:endParaRPr lang="zh-CN" sz="2400" b="1" kern="100" dirty="0">
                        <a:effectLst/>
                        <a:latin typeface="Calibri" panose="020F0502020204030204" pitchFamily="34" charset="0"/>
                        <a:ea typeface="宋体"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3720">
                <a:tc>
                  <a:txBody>
                    <a:bodyPr/>
                    <a:lstStyle/>
                    <a:p>
                      <a:pPr algn="ctr">
                        <a:spcAft>
                          <a:spcPts val="0"/>
                        </a:spcAft>
                      </a:pPr>
                      <a:r>
                        <a:rPr lang="en-US" sz="2400" b="1" kern="100" dirty="0">
                          <a:effectLst/>
                          <a:latin typeface="Calibri" panose="020F0502020204030204" pitchFamily="34" charset="0"/>
                          <a:ea typeface="宋体" pitchFamily="2" charset="-122"/>
                          <a:cs typeface="Times New Roman" panose="02020603050405020304" pitchFamily="18" charset="0"/>
                        </a:rPr>
                        <a:t>p-1</a:t>
                      </a:r>
                      <a:endParaRPr lang="zh-CN" sz="2400" b="1" kern="100" dirty="0">
                        <a:effectLst/>
                        <a:latin typeface="Calibri" panose="020F0502020204030204" pitchFamily="34" charset="0"/>
                        <a:ea typeface="宋体"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dirty="0">
                          <a:effectLst/>
                          <a:latin typeface="Calibri" panose="020F0502020204030204" pitchFamily="34" charset="0"/>
                          <a:ea typeface="宋体" pitchFamily="2" charset="-122"/>
                          <a:cs typeface="Times New Roman" panose="02020603050405020304" pitchFamily="18" charset="0"/>
                        </a:rPr>
                        <a:t>p</a:t>
                      </a:r>
                      <a:endParaRPr lang="zh-CN" sz="2400" b="1" kern="100" dirty="0">
                        <a:effectLst/>
                        <a:latin typeface="Calibri" panose="020F0502020204030204" pitchFamily="34" charset="0"/>
                        <a:ea typeface="宋体"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a:effectLst/>
                          <a:latin typeface="Calibri" panose="020F0502020204030204" pitchFamily="34" charset="0"/>
                          <a:ea typeface="宋体" pitchFamily="2" charset="-122"/>
                          <a:cs typeface="Times New Roman" panose="02020603050405020304" pitchFamily="18" charset="0"/>
                        </a:rPr>
                        <a:t>P+1</a:t>
                      </a:r>
                      <a:endParaRPr lang="zh-CN" sz="2400" b="1" kern="100">
                        <a:effectLst/>
                        <a:latin typeface="Calibri" panose="020F0502020204030204" pitchFamily="34" charset="0"/>
                        <a:ea typeface="宋体"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3512">
                <a:tc>
                  <a:txBody>
                    <a:bodyPr/>
                    <a:lstStyle/>
                    <a:p>
                      <a:pPr algn="ctr">
                        <a:spcAft>
                          <a:spcPts val="0"/>
                        </a:spcAft>
                      </a:pPr>
                      <a:r>
                        <a:rPr lang="en-US" sz="2400" b="1" kern="100" dirty="0">
                          <a:effectLst/>
                          <a:latin typeface="Calibri" panose="020F0502020204030204" pitchFamily="34" charset="0"/>
                          <a:ea typeface="宋体" pitchFamily="2" charset="-122"/>
                          <a:cs typeface="Times New Roman" panose="02020603050405020304" pitchFamily="18" charset="0"/>
                        </a:rPr>
                        <a:t>P+step-1</a:t>
                      </a:r>
                      <a:endParaRPr lang="zh-CN" sz="2400" b="1" kern="100" dirty="0">
                        <a:effectLst/>
                        <a:latin typeface="Calibri" panose="020F0502020204030204" pitchFamily="34" charset="0"/>
                        <a:ea typeface="宋体"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dirty="0" err="1">
                          <a:effectLst/>
                          <a:latin typeface="Calibri" panose="020F0502020204030204" pitchFamily="34" charset="0"/>
                          <a:ea typeface="宋体" pitchFamily="2" charset="-122"/>
                          <a:cs typeface="Times New Roman" panose="02020603050405020304" pitchFamily="18" charset="0"/>
                        </a:rPr>
                        <a:t>P+step</a:t>
                      </a:r>
                      <a:endParaRPr lang="zh-CN" sz="2400" b="1" kern="100" dirty="0">
                        <a:effectLst/>
                        <a:latin typeface="Calibri" panose="020F0502020204030204" pitchFamily="34" charset="0"/>
                        <a:ea typeface="宋体"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dirty="0">
                          <a:effectLst/>
                          <a:latin typeface="Calibri" panose="020F0502020204030204" pitchFamily="34" charset="0"/>
                          <a:ea typeface="宋体" pitchFamily="2" charset="-122"/>
                          <a:cs typeface="Times New Roman" panose="02020603050405020304" pitchFamily="18" charset="0"/>
                        </a:rPr>
                        <a:t>P+step+1</a:t>
                      </a:r>
                      <a:endParaRPr lang="zh-CN" sz="2400" b="1" kern="100" dirty="0">
                        <a:effectLst/>
                        <a:latin typeface="Calibri" panose="020F0502020204030204" pitchFamily="34" charset="0"/>
                        <a:ea typeface="宋体"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矩形 2"/>
          <p:cNvSpPr/>
          <p:nvPr/>
        </p:nvSpPr>
        <p:spPr>
          <a:xfrm>
            <a:off x="130651" y="5055075"/>
            <a:ext cx="4434780" cy="1753235"/>
          </a:xfrm>
          <a:prstGeom prst="rect">
            <a:avLst/>
          </a:prstGeom>
        </p:spPr>
        <p:txBody>
          <a:bodyPr wrap="square">
            <a:spAutoFit/>
          </a:bodyPr>
          <a:lstStyle/>
          <a:p>
            <a:r>
              <a:rPr lang="zh-CN" altLang="zh-CN" dirty="0">
                <a:latin typeface="Arial" panose="020B0604020202090204" pitchFamily="34" charset="0"/>
                <a:ea typeface="宋体" pitchFamily="2" charset="-122"/>
              </a:rPr>
              <a:t>一幅</a:t>
            </a:r>
            <a:r>
              <a:rPr lang="en-US" altLang="zh-CN" dirty="0">
                <a:highlight>
                  <a:srgbClr val="FFFF00"/>
                </a:highlight>
                <a:latin typeface="Arial" panose="020B0604020202090204" pitchFamily="34" charset="0"/>
                <a:ea typeface="宋体" pitchFamily="2" charset="-122"/>
              </a:rPr>
              <a:t>8</a:t>
            </a:r>
            <a:r>
              <a:rPr lang="zh-CN" altLang="zh-CN" dirty="0">
                <a:highlight>
                  <a:srgbClr val="FFFF00"/>
                </a:highlight>
                <a:latin typeface="Arial" panose="020B0604020202090204" pitchFamily="34" charset="0"/>
                <a:ea typeface="宋体" pitchFamily="2" charset="-122"/>
              </a:rPr>
              <a:t>位</a:t>
            </a:r>
            <a:r>
              <a:rPr lang="zh-CN" altLang="zh-CN" dirty="0">
                <a:latin typeface="Arial" panose="020B0604020202090204" pitchFamily="34" charset="0"/>
                <a:ea typeface="宋体" pitchFamily="2" charset="-122"/>
              </a:rPr>
              <a:t>单通道图像中，某像素的内存地址为</a:t>
            </a:r>
            <a:r>
              <a:rPr lang="en-US" altLang="zh-CN" dirty="0">
                <a:latin typeface="Arial" panose="020B0604020202090204" pitchFamily="34" charset="0"/>
                <a:ea typeface="宋体" pitchFamily="2" charset="-122"/>
              </a:rPr>
              <a:t>p</a:t>
            </a:r>
            <a:r>
              <a:rPr lang="zh-CN" altLang="zh-CN" dirty="0">
                <a:latin typeface="Arial" panose="020B0604020202090204" pitchFamily="34" charset="0"/>
                <a:ea typeface="宋体" pitchFamily="2" charset="-122"/>
              </a:rPr>
              <a:t>，图像的步长为</a:t>
            </a:r>
            <a:r>
              <a:rPr lang="en-US" altLang="zh-CN" dirty="0">
                <a:latin typeface="Arial" panose="020B0604020202090204" pitchFamily="34" charset="0"/>
                <a:ea typeface="宋体" pitchFamily="2" charset="-122"/>
              </a:rPr>
              <a:t>step</a:t>
            </a:r>
            <a:r>
              <a:rPr lang="zh-CN" altLang="en-US" dirty="0">
                <a:latin typeface="Arial" panose="020B0604020202090204" pitchFamily="34" charset="0"/>
                <a:ea typeface="宋体" pitchFamily="2" charset="-122"/>
              </a:rPr>
              <a:t>（</a:t>
            </a:r>
            <a:r>
              <a:rPr lang="zh-CN" altLang="zh-CN" u="sng" dirty="0">
                <a:highlight>
                  <a:srgbClr val="FFFF00"/>
                </a:highlight>
                <a:latin typeface="Arial" panose="020B0604020202090204" pitchFamily="34" charset="0"/>
                <a:ea typeface="宋体" pitchFamily="2" charset="-122"/>
              </a:rPr>
              <a:t>每行所占的字节数为</a:t>
            </a:r>
            <a:r>
              <a:rPr lang="en-US" altLang="zh-CN" u="sng" dirty="0">
                <a:highlight>
                  <a:srgbClr val="FFFF00"/>
                </a:highlight>
                <a:latin typeface="Arial" panose="020B0604020202090204" pitchFamily="34" charset="0"/>
                <a:ea typeface="宋体" pitchFamily="2" charset="-122"/>
              </a:rPr>
              <a:t>step</a:t>
            </a:r>
            <a:r>
              <a:rPr lang="zh-CN" altLang="en-US" dirty="0">
                <a:latin typeface="Arial" panose="020B0604020202090204" pitchFamily="34" charset="0"/>
                <a:ea typeface="宋体" pitchFamily="2" charset="-122"/>
              </a:rPr>
              <a:t>）</a:t>
            </a:r>
            <a:r>
              <a:rPr lang="zh-CN" altLang="zh-CN" dirty="0">
                <a:latin typeface="Arial" panose="020B0604020202090204" pitchFamily="34" charset="0"/>
                <a:ea typeface="宋体" pitchFamily="2" charset="-122"/>
              </a:rPr>
              <a:t>，其八邻域像素的内存地址</a:t>
            </a:r>
            <a:r>
              <a:rPr lang="zh-CN" altLang="en-US" dirty="0">
                <a:latin typeface="Arial" panose="020B0604020202090204" pitchFamily="34" charset="0"/>
                <a:ea typeface="宋体" pitchFamily="2" charset="-122"/>
              </a:rPr>
              <a:t>：</a:t>
            </a:r>
            <a:endParaRPr lang="en-US" altLang="zh-CN" dirty="0">
              <a:latin typeface="Arial" panose="020B0604020202090204" pitchFamily="34" charset="0"/>
              <a:ea typeface="宋体" pitchFamily="2" charset="-122"/>
            </a:endParaRPr>
          </a:p>
          <a:p>
            <a:endParaRPr lang="en-US" altLang="zh-CN" dirty="0">
              <a:latin typeface="Arial" panose="020B0604020202090204" pitchFamily="34" charset="0"/>
              <a:ea typeface="宋体" pitchFamily="2" charset="-122"/>
            </a:endParaRPr>
          </a:p>
          <a:p>
            <a:r>
              <a:rPr lang="zh-CN" altLang="en-US" dirty="0"/>
              <a:t>如果是</a:t>
            </a:r>
            <a:r>
              <a:rPr lang="en-US" altLang="zh-CN" dirty="0">
                <a:latin typeface="Arial" panose="020B0604020202090204" pitchFamily="34" charset="0"/>
                <a:ea typeface="宋体" pitchFamily="2" charset="-122"/>
              </a:rPr>
              <a:t>16</a:t>
            </a:r>
            <a:r>
              <a:rPr lang="zh-CN" altLang="zh-CN" dirty="0">
                <a:latin typeface="Arial" panose="020B0604020202090204" pitchFamily="34" charset="0"/>
                <a:ea typeface="宋体" pitchFamily="2" charset="-122"/>
              </a:rPr>
              <a:t>位整型</a:t>
            </a:r>
            <a:r>
              <a:rPr lang="en-US" altLang="zh-CN" dirty="0">
                <a:latin typeface="Arial" panose="020B0604020202090204" pitchFamily="34" charset="0"/>
                <a:ea typeface="宋体" pitchFamily="2" charset="-122"/>
              </a:rPr>
              <a:t>3</a:t>
            </a:r>
            <a:r>
              <a:rPr lang="zh-CN" altLang="zh-CN" dirty="0">
                <a:latin typeface="Arial" panose="020B0604020202090204" pitchFamily="34" charset="0"/>
                <a:ea typeface="宋体" pitchFamily="2" charset="-122"/>
              </a:rPr>
              <a:t>通道图像</a:t>
            </a:r>
            <a:r>
              <a:rPr lang="zh-CN" altLang="en-US" dirty="0">
                <a:latin typeface="Arial" panose="020B0604020202090204" pitchFamily="34" charset="0"/>
                <a:ea typeface="宋体" pitchFamily="2" charset="-122"/>
              </a:rPr>
              <a:t>？</a:t>
            </a:r>
            <a:endParaRPr lang="en-US" altLang="zh-CN" dirty="0">
              <a:latin typeface="Arial" panose="020B0604020202090204" pitchFamily="34" charset="0"/>
              <a:ea typeface="宋体" pitchFamily="2" charset="-122"/>
            </a:endParaRPr>
          </a:p>
          <a:p>
            <a:endParaRPr lang="zh-CN" altLang="en-US" dirty="0"/>
          </a:p>
        </p:txBody>
      </p:sp>
      <p:sp>
        <p:nvSpPr>
          <p:cNvPr id="4" name="文本框 3"/>
          <p:cNvSpPr txBox="1"/>
          <p:nvPr/>
        </p:nvSpPr>
        <p:spPr>
          <a:xfrm>
            <a:off x="167640" y="4598670"/>
            <a:ext cx="2423160" cy="368300"/>
          </a:xfrm>
          <a:prstGeom prst="rect">
            <a:avLst/>
          </a:prstGeom>
          <a:noFill/>
        </p:spPr>
        <p:txBody>
          <a:bodyPr wrap="square" rtlCol="0">
            <a:spAutoFit/>
          </a:bodyPr>
          <a:p>
            <a:r>
              <a:rPr lang="en-US" altLang="zh-CN">
                <a:solidFill>
                  <a:srgbClr val="FF0000"/>
                </a:solidFill>
              </a:rPr>
              <a:t>8bit = 1 byte</a:t>
            </a:r>
            <a:endParaRPr lang="en-US" altLang="zh-CN">
              <a:solidFill>
                <a:srgbClr val="FF000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kumimoji="1" lang="en-US" altLang="zh-CN" dirty="0"/>
              <a:t>5. Denoising ----</a:t>
            </a:r>
            <a:r>
              <a:rPr kumimoji="1" lang="zh-CN" altLang="en-US" dirty="0"/>
              <a:t>噪声模型</a:t>
            </a:r>
            <a:endParaRPr kumimoji="1" lang="zh-CN" altLang="en-US" dirty="0"/>
          </a:p>
        </p:txBody>
      </p:sp>
      <p:sp>
        <p:nvSpPr>
          <p:cNvPr id="21507" name="Rectangle 3"/>
          <p:cNvSpPr>
            <a:spLocks noGrp="1" noChangeArrowheads="1"/>
          </p:cNvSpPr>
          <p:nvPr>
            <p:ph type="body" sz="half" idx="1"/>
          </p:nvPr>
        </p:nvSpPr>
        <p:spPr>
          <a:xfrm>
            <a:off x="239713" y="1504950"/>
            <a:ext cx="4148137" cy="4710113"/>
          </a:xfrm>
        </p:spPr>
        <p:txBody>
          <a:bodyPr/>
          <a:lstStyle/>
          <a:p>
            <a:pPr eaLnBrk="1" hangingPunct="1"/>
            <a:r>
              <a:rPr lang="zh-CN" altLang="en-US" dirty="0"/>
              <a:t>高斯噪声模型</a:t>
            </a:r>
            <a:endParaRPr lang="zh-CN" altLang="en-US" dirty="0"/>
          </a:p>
          <a:p>
            <a:pPr lvl="1" eaLnBrk="1" hangingPunct="1"/>
            <a:r>
              <a:rPr lang="zh-CN" altLang="en-US" dirty="0"/>
              <a:t>电子电路噪声</a:t>
            </a:r>
            <a:endParaRPr lang="zh-CN" altLang="en-US" dirty="0"/>
          </a:p>
          <a:p>
            <a:pPr lvl="1" eaLnBrk="1" hangingPunct="1"/>
            <a:r>
              <a:rPr lang="zh-CN" altLang="en-US" dirty="0"/>
              <a:t>高温导致的传感器噪声</a:t>
            </a:r>
            <a:endParaRPr lang="zh-CN" altLang="en-US" dirty="0"/>
          </a:p>
          <a:p>
            <a:pPr lvl="1" eaLnBrk="1" hangingPunct="1"/>
            <a:r>
              <a:rPr lang="zh-CN" altLang="en-US" dirty="0"/>
              <a:t>暗光照导致的传感器噪声</a:t>
            </a:r>
            <a:endParaRPr lang="zh-CN" altLang="en-US" dirty="0"/>
          </a:p>
        </p:txBody>
      </p:sp>
      <p:graphicFrame>
        <p:nvGraphicFramePr>
          <p:cNvPr id="21508" name="Object 4"/>
          <p:cNvGraphicFramePr>
            <a:graphicFrameLocks noGrp="1" noChangeAspect="1"/>
          </p:cNvGraphicFramePr>
          <p:nvPr>
            <p:ph idx="4294967295"/>
          </p:nvPr>
        </p:nvGraphicFramePr>
        <p:xfrm>
          <a:off x="4762879" y="1159828"/>
          <a:ext cx="4106257" cy="4006532"/>
        </p:xfrm>
        <a:graphic>
          <a:graphicData uri="http://schemas.openxmlformats.org/presentationml/2006/ole">
            <mc:AlternateContent xmlns:mc="http://schemas.openxmlformats.org/markup-compatibility/2006">
              <mc:Choice xmlns:v="urn:schemas-microsoft-com:vml" Requires="v">
                <p:oleObj spid="_x0000_s45120" name="Image" r:id="rId1" imgW="4203700" imgH="4102100" progId="Photoshop.Image.9">
                  <p:embed/>
                </p:oleObj>
              </mc:Choice>
              <mc:Fallback>
                <p:oleObj name="Image" r:id="rId1" imgW="4203700" imgH="4102100" progId="Photoshop.Image.9">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879" y="1159828"/>
                        <a:ext cx="4106257" cy="4006532"/>
                      </a:xfrm>
                      <a:prstGeom prst="rect">
                        <a:avLst/>
                      </a:prstGeom>
                      <a:noFill/>
                      <a:ln>
                        <a:noFill/>
                      </a:ln>
                      <a:effectLst/>
                    </p:spPr>
                  </p:pic>
                </p:oleObj>
              </mc:Fallback>
            </mc:AlternateContent>
          </a:graphicData>
        </a:graphic>
      </p:graphicFrame>
      <p:graphicFrame>
        <p:nvGraphicFramePr>
          <p:cNvPr id="21509" name="Object 5"/>
          <p:cNvGraphicFramePr>
            <a:graphicFrameLocks noGrp="1" noChangeAspect="1"/>
          </p:cNvGraphicFramePr>
          <p:nvPr>
            <p:ph sz="half" idx="2"/>
          </p:nvPr>
        </p:nvGraphicFramePr>
        <p:xfrm>
          <a:off x="923700" y="4542790"/>
          <a:ext cx="3521075" cy="1001713"/>
        </p:xfrm>
        <a:graphic>
          <a:graphicData uri="http://schemas.openxmlformats.org/presentationml/2006/ole">
            <mc:AlternateContent xmlns:mc="http://schemas.openxmlformats.org/markup-compatibility/2006">
              <mc:Choice xmlns:v="urn:schemas-microsoft-com:vml" Requires="v">
                <p:oleObj spid="_x0000_s45121" name="Equation" r:id="rId3" imgW="1473200" imgH="419100" progId="Equation.DSMT4">
                  <p:embed/>
                </p:oleObj>
              </mc:Choice>
              <mc:Fallback>
                <p:oleObj name="Equation" r:id="rId3" imgW="1473200" imgH="4191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700" y="4542790"/>
                        <a:ext cx="3521075"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p:cNvSpPr/>
          <p:nvPr/>
        </p:nvSpPr>
        <p:spPr>
          <a:xfrm>
            <a:off x="268288" y="3594893"/>
            <a:ext cx="4041775" cy="830263"/>
          </a:xfrm>
          <a:prstGeom prst="rect">
            <a:avLst/>
          </a:prstGeom>
        </p:spPr>
        <p:txBody>
          <a:bodyPr>
            <a:spAutoFit/>
          </a:bodyPr>
          <a:lstStyle/>
          <a:p>
            <a:pPr>
              <a:buFont typeface="Wingdings" panose="05000000000000000000" pitchFamily="2" charset="2"/>
              <a:buNone/>
              <a:defRPr/>
            </a:pPr>
            <a:r>
              <a:rPr lang="zh-CN" altLang="en-US" dirty="0">
                <a:effectLst/>
              </a:rPr>
              <a:t>高斯噪声随机变量</a:t>
            </a:r>
            <a:r>
              <a:rPr lang="en-US" altLang="zh-CN" dirty="0">
                <a:effectLst/>
              </a:rPr>
              <a:t>z</a:t>
            </a:r>
            <a:r>
              <a:rPr lang="zh-CN" altLang="en-US" dirty="0">
                <a:effectLst/>
              </a:rPr>
              <a:t>的概率密度函数</a:t>
            </a:r>
            <a:r>
              <a:rPr lang="en-US" altLang="zh-CN" dirty="0">
                <a:effectLst/>
              </a:rPr>
              <a:t>(PDF)</a:t>
            </a:r>
            <a:r>
              <a:rPr lang="zh-CN" altLang="en-US" dirty="0">
                <a:effectLst/>
              </a:rPr>
              <a:t> ：</a:t>
            </a:r>
            <a:endParaRPr lang="zh-CN" altLang="en-US" dirty="0">
              <a:effectLst/>
            </a:endParaRPr>
          </a:p>
        </p:txBody>
      </p:sp>
      <p:pic>
        <p:nvPicPr>
          <p:cNvPr id="21550" name="Picture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699" y="5648414"/>
            <a:ext cx="4219575"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kumimoji="1" lang="zh-CN" altLang="en-US" dirty="0"/>
              <a:t>噪声模型</a:t>
            </a:r>
            <a:endParaRPr kumimoji="1" lang="zh-CN" altLang="en-US" dirty="0"/>
          </a:p>
        </p:txBody>
      </p:sp>
      <p:sp>
        <p:nvSpPr>
          <p:cNvPr id="22531" name="Rectangle 3"/>
          <p:cNvSpPr>
            <a:spLocks noGrp="1" noChangeArrowheads="1"/>
          </p:cNvSpPr>
          <p:nvPr>
            <p:ph type="body" idx="1"/>
          </p:nvPr>
        </p:nvSpPr>
        <p:spPr/>
        <p:txBody>
          <a:bodyPr/>
          <a:lstStyle/>
          <a:p>
            <a:pPr eaLnBrk="1" hangingPunct="1"/>
            <a:r>
              <a:rPr kumimoji="1" lang="zh-CN" altLang="en-US" dirty="0">
                <a:sym typeface="Wingdings" panose="05000000000000000000" pitchFamily="2" charset="2"/>
              </a:rPr>
              <a:t>瑞利</a:t>
            </a:r>
            <a:r>
              <a:rPr kumimoji="1" lang="en-US" altLang="zh-CN" dirty="0">
                <a:sym typeface="Wingdings" panose="05000000000000000000" pitchFamily="2" charset="2"/>
              </a:rPr>
              <a:t>(Rayleigh)</a:t>
            </a:r>
            <a:r>
              <a:rPr kumimoji="1" lang="zh-CN" altLang="en-US" dirty="0">
                <a:sym typeface="Wingdings" panose="05000000000000000000" pitchFamily="2" charset="2"/>
              </a:rPr>
              <a:t>噪声</a:t>
            </a:r>
            <a:endParaRPr kumimoji="1" lang="zh-CN" altLang="en-US" dirty="0">
              <a:sym typeface="Wingdings" panose="05000000000000000000" pitchFamily="2" charset="2"/>
            </a:endParaRPr>
          </a:p>
          <a:p>
            <a:pPr lvl="1" eaLnBrk="1" hangingPunct="1"/>
            <a:r>
              <a:rPr lang="zh-CN" altLang="en-US" dirty="0">
                <a:sym typeface="Wingdings" panose="05000000000000000000" pitchFamily="2" charset="2"/>
              </a:rPr>
              <a:t>适用于深度图像</a:t>
            </a:r>
            <a:endParaRPr lang="zh-CN" altLang="en-US" dirty="0">
              <a:sym typeface="Wingdings" panose="05000000000000000000" pitchFamily="2" charset="2"/>
            </a:endParaRPr>
          </a:p>
          <a:p>
            <a:pPr lvl="1" eaLnBrk="1" hangingPunct="1"/>
            <a:r>
              <a:rPr lang="zh-CN" altLang="en-US" dirty="0"/>
              <a:t>不对称的直方图</a:t>
            </a:r>
            <a:endParaRPr lang="zh-CN" altLang="en-US" dirty="0"/>
          </a:p>
        </p:txBody>
      </p:sp>
      <p:graphicFrame>
        <p:nvGraphicFramePr>
          <p:cNvPr id="22532" name="Object 4"/>
          <p:cNvGraphicFramePr>
            <a:graphicFrameLocks noGrp="1" noChangeAspect="1"/>
          </p:cNvGraphicFramePr>
          <p:nvPr>
            <p:ph idx="4294967295"/>
          </p:nvPr>
        </p:nvGraphicFramePr>
        <p:xfrm>
          <a:off x="4749800" y="1663700"/>
          <a:ext cx="4394200" cy="4419600"/>
        </p:xfrm>
        <a:graphic>
          <a:graphicData uri="http://schemas.openxmlformats.org/presentationml/2006/ole">
            <mc:AlternateContent xmlns:mc="http://schemas.openxmlformats.org/markup-compatibility/2006">
              <mc:Choice xmlns:v="urn:schemas-microsoft-com:vml" Requires="v">
                <p:oleObj spid="_x0000_s38018" name="Image" r:id="rId1" imgW="4394200" imgH="4419600" progId="Photoshop.Image.9">
                  <p:embed/>
                </p:oleObj>
              </mc:Choice>
              <mc:Fallback>
                <p:oleObj name="Image" r:id="rId1" imgW="4394200" imgH="4419600" progId="Photoshop.Image.9">
                  <p:embed/>
                  <p:pic>
                    <p:nvPicPr>
                      <p:cNvPr id="0" name="Object 4"/>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9800" y="1663700"/>
                        <a:ext cx="43942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3" name="Object 5"/>
          <p:cNvGraphicFramePr>
            <a:graphicFrameLocks noChangeAspect="1"/>
          </p:cNvGraphicFramePr>
          <p:nvPr/>
        </p:nvGraphicFramePr>
        <p:xfrm>
          <a:off x="1030288" y="3432175"/>
          <a:ext cx="3621087" cy="1185863"/>
        </p:xfrm>
        <a:graphic>
          <a:graphicData uri="http://schemas.openxmlformats.org/presentationml/2006/ole">
            <mc:AlternateContent xmlns:mc="http://schemas.openxmlformats.org/markup-compatibility/2006">
              <mc:Choice xmlns:v="urn:schemas-microsoft-com:vml" Requires="v">
                <p:oleObj spid="_x0000_s38019" name="Equation" r:id="rId3" imgW="2019300" imgH="660400" progId="Equation.DSMT4">
                  <p:embed/>
                </p:oleObj>
              </mc:Choice>
              <mc:Fallback>
                <p:oleObj name="Equation" r:id="rId3" imgW="2019300" imgH="6604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288" y="3432175"/>
                        <a:ext cx="3621087" cy="118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4" name="Object 6"/>
          <p:cNvGraphicFramePr>
            <a:graphicFrameLocks noChangeAspect="1"/>
          </p:cNvGraphicFramePr>
          <p:nvPr/>
        </p:nvGraphicFramePr>
        <p:xfrm>
          <a:off x="1873250" y="5227638"/>
          <a:ext cx="1627188" cy="409575"/>
        </p:xfrm>
        <a:graphic>
          <a:graphicData uri="http://schemas.openxmlformats.org/presentationml/2006/ole">
            <mc:AlternateContent xmlns:mc="http://schemas.openxmlformats.org/markup-compatibility/2006">
              <mc:Choice xmlns:v="urn:schemas-microsoft-com:vml" Requires="v">
                <p:oleObj spid="_x0000_s38020" name="Equation" r:id="rId5" imgW="965200" imgH="241300" progId="Equation.DSMT4">
                  <p:embed/>
                </p:oleObj>
              </mc:Choice>
              <mc:Fallback>
                <p:oleObj name="Equation" r:id="rId5" imgW="965200" imgH="2413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3250" y="5227638"/>
                        <a:ext cx="1627188"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5" name="Object 7"/>
          <p:cNvGraphicFramePr>
            <a:graphicFrameLocks noChangeAspect="1"/>
          </p:cNvGraphicFramePr>
          <p:nvPr/>
        </p:nvGraphicFramePr>
        <p:xfrm>
          <a:off x="1768475" y="5770563"/>
          <a:ext cx="1625600" cy="731837"/>
        </p:xfrm>
        <a:graphic>
          <a:graphicData uri="http://schemas.openxmlformats.org/presentationml/2006/ole">
            <mc:AlternateContent xmlns:mc="http://schemas.openxmlformats.org/markup-compatibility/2006">
              <mc:Choice xmlns:v="urn:schemas-microsoft-com:vml" Requires="v">
                <p:oleObj spid="_x0000_s38021" name="Equation" r:id="rId7" imgW="875665" imgH="393700" progId="Equation.DSMT4">
                  <p:embed/>
                </p:oleObj>
              </mc:Choice>
              <mc:Fallback>
                <p:oleObj name="Equation" r:id="rId7" imgW="875665" imgH="3937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8475" y="5770563"/>
                        <a:ext cx="1625600" cy="73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p:cNvSpPr/>
          <p:nvPr/>
        </p:nvSpPr>
        <p:spPr>
          <a:xfrm>
            <a:off x="319088" y="3016250"/>
            <a:ext cx="4699000" cy="461963"/>
          </a:xfrm>
          <a:prstGeom prst="rect">
            <a:avLst/>
          </a:prstGeom>
        </p:spPr>
        <p:txBody>
          <a:bodyPr wrap="none">
            <a:spAutoFit/>
          </a:bodyPr>
          <a:lstStyle/>
          <a:p>
            <a:pPr>
              <a:buFont typeface="Wingdings" panose="05000000000000000000" pitchFamily="2" charset="2"/>
              <a:buNone/>
              <a:defRPr/>
            </a:pPr>
            <a:r>
              <a:rPr lang="zh-CN" altLang="en-US" dirty="0">
                <a:effectLst/>
              </a:rPr>
              <a:t>瑞利噪声的概率密度函数</a:t>
            </a:r>
            <a:r>
              <a:rPr lang="en-US" altLang="zh-CN" dirty="0">
                <a:effectLst/>
              </a:rPr>
              <a:t>(PDF)</a:t>
            </a:r>
            <a:r>
              <a:rPr lang="zh-CN" altLang="en-US" dirty="0">
                <a:effectLst/>
              </a:rPr>
              <a:t>：</a:t>
            </a:r>
            <a:endParaRPr lang="zh-CN" altLang="en-US" dirty="0">
              <a:effectLst/>
            </a:endParaRPr>
          </a:p>
        </p:txBody>
      </p:sp>
      <p:sp>
        <p:nvSpPr>
          <p:cNvPr id="3" name="矩形 2"/>
          <p:cNvSpPr/>
          <p:nvPr/>
        </p:nvSpPr>
        <p:spPr>
          <a:xfrm>
            <a:off x="319088" y="4664075"/>
            <a:ext cx="3570287" cy="461963"/>
          </a:xfrm>
          <a:prstGeom prst="rect">
            <a:avLst/>
          </a:prstGeom>
        </p:spPr>
        <p:txBody>
          <a:bodyPr wrap="none">
            <a:spAutoFit/>
          </a:bodyPr>
          <a:lstStyle/>
          <a:p>
            <a:pPr>
              <a:buFont typeface="Wingdings" panose="05000000000000000000" pitchFamily="2" charset="2"/>
              <a:buNone/>
              <a:defRPr/>
            </a:pPr>
            <a:r>
              <a:rPr lang="zh-CN" altLang="en-US" dirty="0"/>
              <a:t>概率密度的均值和方差：</a:t>
            </a:r>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kumimoji="1" lang="zh-CN" altLang="en-US" dirty="0"/>
              <a:t>噪声模型</a:t>
            </a:r>
            <a:endParaRPr kumimoji="1" lang="zh-CN" altLang="en-US" dirty="0"/>
          </a:p>
        </p:txBody>
      </p:sp>
      <p:sp>
        <p:nvSpPr>
          <p:cNvPr id="23555" name="Rectangle 3"/>
          <p:cNvSpPr>
            <a:spLocks noGrp="1" noChangeArrowheads="1"/>
          </p:cNvSpPr>
          <p:nvPr>
            <p:ph type="body" idx="1"/>
          </p:nvPr>
        </p:nvSpPr>
        <p:spPr/>
        <p:txBody>
          <a:bodyPr/>
          <a:lstStyle/>
          <a:p>
            <a:pPr eaLnBrk="1" hangingPunct="1"/>
            <a:r>
              <a:rPr kumimoji="1" lang="zh-CN" altLang="en-US" dirty="0">
                <a:sym typeface="Wingdings" panose="05000000000000000000" pitchFamily="2" charset="2"/>
              </a:rPr>
              <a:t>伽马（爱尔兰）噪声</a:t>
            </a:r>
            <a:endParaRPr kumimoji="1" lang="zh-CN" altLang="en-US" dirty="0">
              <a:sym typeface="Wingdings" panose="05000000000000000000" pitchFamily="2" charset="2"/>
            </a:endParaRPr>
          </a:p>
        </p:txBody>
      </p:sp>
      <p:graphicFrame>
        <p:nvGraphicFramePr>
          <p:cNvPr id="23556" name="Object 4"/>
          <p:cNvGraphicFramePr>
            <a:graphicFrameLocks noGrp="1" noChangeAspect="1"/>
          </p:cNvGraphicFramePr>
          <p:nvPr>
            <p:ph idx="4294967295"/>
          </p:nvPr>
        </p:nvGraphicFramePr>
        <p:xfrm>
          <a:off x="5199063" y="1970088"/>
          <a:ext cx="3335337" cy="3203575"/>
        </p:xfrm>
        <a:graphic>
          <a:graphicData uri="http://schemas.openxmlformats.org/presentationml/2006/ole">
            <mc:AlternateContent xmlns:mc="http://schemas.openxmlformats.org/markup-compatibility/2006">
              <mc:Choice xmlns:v="urn:schemas-microsoft-com:vml" Requires="v">
                <p:oleObj spid="_x0000_s39038" name="Image" r:id="rId1" imgW="4191000" imgH="4025900" progId="Photoshop.Image.9">
                  <p:embed/>
                </p:oleObj>
              </mc:Choice>
              <mc:Fallback>
                <p:oleObj name="Image" r:id="rId1" imgW="4191000" imgH="4025900" progId="Photoshop.Image.9">
                  <p:embed/>
                  <p:pic>
                    <p:nvPicPr>
                      <p:cNvPr id="0" name="Object 4"/>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9063" y="1970088"/>
                        <a:ext cx="3335337" cy="320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7" name="Object 5"/>
          <p:cNvGraphicFramePr>
            <a:graphicFrameLocks noChangeAspect="1"/>
          </p:cNvGraphicFramePr>
          <p:nvPr/>
        </p:nvGraphicFramePr>
        <p:xfrm>
          <a:off x="801688" y="2905125"/>
          <a:ext cx="3375025" cy="1435100"/>
        </p:xfrm>
        <a:graphic>
          <a:graphicData uri="http://schemas.openxmlformats.org/presentationml/2006/ole">
            <mc:AlternateContent xmlns:mc="http://schemas.openxmlformats.org/markup-compatibility/2006">
              <mc:Choice xmlns:v="urn:schemas-microsoft-com:vml" Requires="v">
                <p:oleObj spid="_x0000_s39039" name="Equation" r:id="rId3" imgW="1676400" imgH="711200" progId="Equation.DSMT4">
                  <p:embed/>
                </p:oleObj>
              </mc:Choice>
              <mc:Fallback>
                <p:oleObj name="Equation" r:id="rId3" imgW="1676400" imgH="7112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688" y="2905125"/>
                        <a:ext cx="3375025" cy="143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8" name="Object 6"/>
          <p:cNvGraphicFramePr>
            <a:graphicFrameLocks noChangeAspect="1"/>
          </p:cNvGraphicFramePr>
          <p:nvPr/>
        </p:nvGraphicFramePr>
        <p:xfrm>
          <a:off x="1911350" y="5249863"/>
          <a:ext cx="838200" cy="811212"/>
        </p:xfrm>
        <a:graphic>
          <a:graphicData uri="http://schemas.openxmlformats.org/presentationml/2006/ole">
            <mc:AlternateContent xmlns:mc="http://schemas.openxmlformats.org/markup-compatibility/2006">
              <mc:Choice xmlns:v="urn:schemas-microsoft-com:vml" Requires="v">
                <p:oleObj spid="_x0000_s39040" name="Equation" r:id="rId5" imgW="405765" imgH="393065" progId="Equation.DSMT4">
                  <p:embed/>
                </p:oleObj>
              </mc:Choice>
              <mc:Fallback>
                <p:oleObj name="Equation" r:id="rId5" imgW="405765" imgH="393065"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1350" y="5249863"/>
                        <a:ext cx="838200" cy="811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9" name="Object 7"/>
          <p:cNvGraphicFramePr>
            <a:graphicFrameLocks noChangeAspect="1"/>
          </p:cNvGraphicFramePr>
          <p:nvPr/>
        </p:nvGraphicFramePr>
        <p:xfrm>
          <a:off x="1808163" y="5964238"/>
          <a:ext cx="1065212" cy="788987"/>
        </p:xfrm>
        <a:graphic>
          <a:graphicData uri="http://schemas.openxmlformats.org/presentationml/2006/ole">
            <mc:AlternateContent xmlns:mc="http://schemas.openxmlformats.org/markup-compatibility/2006">
              <mc:Choice xmlns:v="urn:schemas-microsoft-com:vml" Requires="v">
                <p:oleObj spid="_x0000_s39041" name="Equation" r:id="rId7" imgW="533400" imgH="393700" progId="Equation.DSMT4">
                  <p:embed/>
                </p:oleObj>
              </mc:Choice>
              <mc:Fallback>
                <p:oleObj name="Equation" r:id="rId7" imgW="533400" imgH="3937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8163" y="5964238"/>
                        <a:ext cx="1065212" cy="78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矩形 7"/>
          <p:cNvSpPr/>
          <p:nvPr/>
        </p:nvSpPr>
        <p:spPr>
          <a:xfrm>
            <a:off x="434975" y="4664075"/>
            <a:ext cx="3570288" cy="461963"/>
          </a:xfrm>
          <a:prstGeom prst="rect">
            <a:avLst/>
          </a:prstGeom>
        </p:spPr>
        <p:txBody>
          <a:bodyPr wrap="none">
            <a:spAutoFit/>
          </a:bodyPr>
          <a:lstStyle/>
          <a:p>
            <a:pPr>
              <a:buFont typeface="Wingdings" panose="05000000000000000000" pitchFamily="2" charset="2"/>
              <a:buNone/>
              <a:defRPr/>
            </a:pPr>
            <a:r>
              <a:rPr lang="zh-CN" altLang="en-US" dirty="0">
                <a:effectLst/>
              </a:rPr>
              <a:t>概率密度的均值和方差：</a:t>
            </a:r>
            <a:endParaRPr lang="zh-CN" altLang="en-US" dirty="0">
              <a:effectLst/>
            </a:endParaRPr>
          </a:p>
        </p:txBody>
      </p:sp>
      <p:sp>
        <p:nvSpPr>
          <p:cNvPr id="2" name="矩形 1"/>
          <p:cNvSpPr/>
          <p:nvPr/>
        </p:nvSpPr>
        <p:spPr>
          <a:xfrm>
            <a:off x="344488" y="2284413"/>
            <a:ext cx="3244850" cy="460375"/>
          </a:xfrm>
          <a:prstGeom prst="rect">
            <a:avLst/>
          </a:prstGeom>
        </p:spPr>
        <p:txBody>
          <a:bodyPr wrap="none">
            <a:spAutoFit/>
          </a:bodyPr>
          <a:lstStyle/>
          <a:p>
            <a:pPr>
              <a:buFont typeface="Wingdings" panose="05000000000000000000" pitchFamily="2" charset="2"/>
              <a:buNone/>
              <a:defRPr/>
            </a:pPr>
            <a:r>
              <a:rPr lang="zh-CN" altLang="en-US" dirty="0">
                <a:effectLst/>
              </a:rPr>
              <a:t>概率密度函数</a:t>
            </a:r>
            <a:r>
              <a:rPr lang="en-US" altLang="zh-CN" dirty="0">
                <a:effectLst/>
              </a:rPr>
              <a:t>(PDF)</a:t>
            </a:r>
            <a:r>
              <a:rPr lang="zh-CN" altLang="en-US" dirty="0">
                <a:effectLst/>
              </a:rPr>
              <a:t> ：</a:t>
            </a:r>
            <a:endParaRPr lang="zh-CN" altLang="en-US" dirty="0">
              <a:effectLs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kumimoji="1" lang="zh-CN" altLang="en-US"/>
              <a:t>噪声模型</a:t>
            </a:r>
            <a:endParaRPr kumimoji="1" lang="zh-CN" altLang="en-US"/>
          </a:p>
        </p:txBody>
      </p:sp>
      <p:sp>
        <p:nvSpPr>
          <p:cNvPr id="24579" name="Rectangle 3"/>
          <p:cNvSpPr>
            <a:spLocks noGrp="1" noChangeArrowheads="1"/>
          </p:cNvSpPr>
          <p:nvPr>
            <p:ph type="body" idx="1"/>
          </p:nvPr>
        </p:nvSpPr>
        <p:spPr/>
        <p:txBody>
          <a:bodyPr/>
          <a:lstStyle/>
          <a:p>
            <a:pPr eaLnBrk="1" hangingPunct="1"/>
            <a:r>
              <a:rPr lang="zh-CN" altLang="en-US" dirty="0"/>
              <a:t>指数噪声</a:t>
            </a:r>
            <a:endParaRPr lang="zh-CN" altLang="en-US" dirty="0"/>
          </a:p>
          <a:p>
            <a:pPr lvl="1" eaLnBrk="1" hangingPunct="1"/>
            <a:r>
              <a:rPr lang="zh-CN" altLang="en-US" dirty="0"/>
              <a:t>适用于激光成像的图像</a:t>
            </a:r>
            <a:endParaRPr lang="zh-CN" altLang="en-US" dirty="0"/>
          </a:p>
        </p:txBody>
      </p:sp>
      <p:graphicFrame>
        <p:nvGraphicFramePr>
          <p:cNvPr id="24580" name="Object 4"/>
          <p:cNvGraphicFramePr>
            <a:graphicFrameLocks noGrp="1" noChangeAspect="1"/>
          </p:cNvGraphicFramePr>
          <p:nvPr>
            <p:ph idx="4294967295"/>
          </p:nvPr>
        </p:nvGraphicFramePr>
        <p:xfrm>
          <a:off x="5146675" y="1898650"/>
          <a:ext cx="3646488" cy="3257550"/>
        </p:xfrm>
        <a:graphic>
          <a:graphicData uri="http://schemas.openxmlformats.org/presentationml/2006/ole">
            <mc:AlternateContent xmlns:mc="http://schemas.openxmlformats.org/markup-compatibility/2006">
              <mc:Choice xmlns:v="urn:schemas-microsoft-com:vml" Requires="v">
                <p:oleObj spid="_x0000_s40062" name="Image" r:id="rId1" imgW="3822700" imgH="3416300" progId="Photoshop.Image.9">
                  <p:embed/>
                </p:oleObj>
              </mc:Choice>
              <mc:Fallback>
                <p:oleObj name="Image" r:id="rId1" imgW="3822700" imgH="3416300" progId="Photoshop.Image.9">
                  <p:embed/>
                  <p:pic>
                    <p:nvPicPr>
                      <p:cNvPr id="0" name="Object 4"/>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6675" y="1898650"/>
                        <a:ext cx="3646488"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1" name="Object 5"/>
          <p:cNvGraphicFramePr>
            <a:graphicFrameLocks noChangeAspect="1"/>
          </p:cNvGraphicFramePr>
          <p:nvPr/>
        </p:nvGraphicFramePr>
        <p:xfrm>
          <a:off x="1444625" y="2868613"/>
          <a:ext cx="3400425" cy="1258887"/>
        </p:xfrm>
        <a:graphic>
          <a:graphicData uri="http://schemas.openxmlformats.org/presentationml/2006/ole">
            <mc:AlternateContent xmlns:mc="http://schemas.openxmlformats.org/markup-compatibility/2006">
              <mc:Choice xmlns:v="urn:schemas-microsoft-com:vml" Requires="v">
                <p:oleObj spid="_x0000_s40063" name="Equation" r:id="rId3" imgW="1307465" imgH="482600" progId="Equation.DSMT4">
                  <p:embed/>
                </p:oleObj>
              </mc:Choice>
              <mc:Fallback>
                <p:oleObj name="Equation" r:id="rId3" imgW="1307465" imgH="4826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4625" y="2868613"/>
                        <a:ext cx="3400425" cy="1258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2" name="Object 6"/>
          <p:cNvGraphicFramePr>
            <a:graphicFrameLocks noChangeAspect="1"/>
          </p:cNvGraphicFramePr>
          <p:nvPr/>
        </p:nvGraphicFramePr>
        <p:xfrm>
          <a:off x="1952625" y="4362450"/>
          <a:ext cx="977900" cy="950913"/>
        </p:xfrm>
        <a:graphic>
          <a:graphicData uri="http://schemas.openxmlformats.org/presentationml/2006/ole">
            <mc:AlternateContent xmlns:mc="http://schemas.openxmlformats.org/markup-compatibility/2006">
              <mc:Choice xmlns:v="urn:schemas-microsoft-com:vml" Requires="v">
                <p:oleObj spid="_x0000_s40064" name="Equation" r:id="rId5" imgW="405765" imgH="393065" progId="Equation.DSMT4">
                  <p:embed/>
                </p:oleObj>
              </mc:Choice>
              <mc:Fallback>
                <p:oleObj name="Equation" r:id="rId5" imgW="405765" imgH="393065"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2625" y="4362450"/>
                        <a:ext cx="977900" cy="95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3" name="Object 7"/>
          <p:cNvGraphicFramePr>
            <a:graphicFrameLocks noChangeAspect="1"/>
          </p:cNvGraphicFramePr>
          <p:nvPr/>
        </p:nvGraphicFramePr>
        <p:xfrm>
          <a:off x="1760538" y="5192713"/>
          <a:ext cx="1319212" cy="977900"/>
        </p:xfrm>
        <a:graphic>
          <a:graphicData uri="http://schemas.openxmlformats.org/presentationml/2006/ole">
            <mc:AlternateContent xmlns:mc="http://schemas.openxmlformats.org/markup-compatibility/2006">
              <mc:Choice xmlns:v="urn:schemas-microsoft-com:vml" Requires="v">
                <p:oleObj spid="_x0000_s40065" name="Equation" r:id="rId7" imgW="533400" imgH="393700" progId="Equation.DSMT4">
                  <p:embed/>
                </p:oleObj>
              </mc:Choice>
              <mc:Fallback>
                <p:oleObj name="Equation" r:id="rId7" imgW="533400" imgH="3937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0538" y="5192713"/>
                        <a:ext cx="1319212" cy="97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kumimoji="1" lang="zh-CN" altLang="en-US"/>
              <a:t>噪声模型</a:t>
            </a:r>
            <a:endParaRPr kumimoji="1" lang="zh-CN" altLang="en-US"/>
          </a:p>
        </p:txBody>
      </p:sp>
      <p:sp>
        <p:nvSpPr>
          <p:cNvPr id="25603" name="Rectangle 3"/>
          <p:cNvSpPr>
            <a:spLocks noGrp="1" noChangeArrowheads="1"/>
          </p:cNvSpPr>
          <p:nvPr>
            <p:ph type="body" idx="1"/>
          </p:nvPr>
        </p:nvSpPr>
        <p:spPr/>
        <p:txBody>
          <a:bodyPr/>
          <a:lstStyle/>
          <a:p>
            <a:pPr eaLnBrk="1" hangingPunct="1"/>
            <a:r>
              <a:rPr kumimoji="1" lang="zh-CN" altLang="en-US">
                <a:sym typeface="Wingdings" panose="05000000000000000000" pitchFamily="2" charset="2"/>
              </a:rPr>
              <a:t>均匀噪声</a:t>
            </a:r>
            <a:endParaRPr kumimoji="1" lang="zh-CN" altLang="en-US">
              <a:sym typeface="Wingdings" panose="05000000000000000000" pitchFamily="2" charset="2"/>
            </a:endParaRPr>
          </a:p>
        </p:txBody>
      </p:sp>
      <p:graphicFrame>
        <p:nvGraphicFramePr>
          <p:cNvPr id="25604" name="Object 4"/>
          <p:cNvGraphicFramePr>
            <a:graphicFrameLocks noGrp="1" noChangeAspect="1"/>
          </p:cNvGraphicFramePr>
          <p:nvPr>
            <p:ph idx="4294967295"/>
          </p:nvPr>
        </p:nvGraphicFramePr>
        <p:xfrm>
          <a:off x="5614988" y="2359025"/>
          <a:ext cx="3529012" cy="3074988"/>
        </p:xfrm>
        <a:graphic>
          <a:graphicData uri="http://schemas.openxmlformats.org/presentationml/2006/ole">
            <mc:AlternateContent xmlns:mc="http://schemas.openxmlformats.org/markup-compatibility/2006">
              <mc:Choice xmlns:v="urn:schemas-microsoft-com:vml" Requires="v">
                <p:oleObj spid="_x0000_s41086" name="Image" r:id="rId1" imgW="4051300" imgH="3530600" progId="Photoshop.Image.9">
                  <p:embed/>
                </p:oleObj>
              </mc:Choice>
              <mc:Fallback>
                <p:oleObj name="Image" r:id="rId1" imgW="4051300" imgH="3530600" progId="Photoshop.Image.9">
                  <p:embed/>
                  <p:pic>
                    <p:nvPicPr>
                      <p:cNvPr id="0" name="Object 4"/>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4988" y="2359025"/>
                        <a:ext cx="3529012" cy="307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5" name="Object 5"/>
          <p:cNvGraphicFramePr>
            <a:graphicFrameLocks noChangeAspect="1"/>
          </p:cNvGraphicFramePr>
          <p:nvPr/>
        </p:nvGraphicFramePr>
        <p:xfrm>
          <a:off x="869950" y="2790825"/>
          <a:ext cx="3581400" cy="1468438"/>
        </p:xfrm>
        <a:graphic>
          <a:graphicData uri="http://schemas.openxmlformats.org/presentationml/2006/ole">
            <mc:AlternateContent xmlns:mc="http://schemas.openxmlformats.org/markup-compatibility/2006">
              <mc:Choice xmlns:v="urn:schemas-microsoft-com:vml" Requires="v">
                <p:oleObj spid="_x0000_s41087" name="Equation" r:id="rId3" imgW="1612900" imgH="660400" progId="Equation.DSMT4">
                  <p:embed/>
                </p:oleObj>
              </mc:Choice>
              <mc:Fallback>
                <p:oleObj name="Equation" r:id="rId3" imgW="1612900" imgH="6604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950" y="2790825"/>
                        <a:ext cx="3581400" cy="146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6" name="Object 6"/>
          <p:cNvGraphicFramePr>
            <a:graphicFrameLocks noChangeAspect="1"/>
          </p:cNvGraphicFramePr>
          <p:nvPr/>
        </p:nvGraphicFramePr>
        <p:xfrm>
          <a:off x="1822450" y="4433888"/>
          <a:ext cx="1341438" cy="849312"/>
        </p:xfrm>
        <a:graphic>
          <a:graphicData uri="http://schemas.openxmlformats.org/presentationml/2006/ole">
            <mc:AlternateContent xmlns:mc="http://schemas.openxmlformats.org/markup-compatibility/2006">
              <mc:Choice xmlns:v="urn:schemas-microsoft-com:vml" Requires="v">
                <p:oleObj spid="_x0000_s41088" name="Equation" r:id="rId5" imgW="622300" imgH="393700" progId="Equation.DSMT4">
                  <p:embed/>
                </p:oleObj>
              </mc:Choice>
              <mc:Fallback>
                <p:oleObj name="Equation" r:id="rId5" imgW="622300" imgH="3937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2450" y="4433888"/>
                        <a:ext cx="1341438" cy="84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7" name="Object 7"/>
          <p:cNvGraphicFramePr>
            <a:graphicFrameLocks noChangeAspect="1"/>
          </p:cNvGraphicFramePr>
          <p:nvPr/>
        </p:nvGraphicFramePr>
        <p:xfrm>
          <a:off x="1663700" y="5410200"/>
          <a:ext cx="1862138" cy="920750"/>
        </p:xfrm>
        <a:graphic>
          <a:graphicData uri="http://schemas.openxmlformats.org/presentationml/2006/ole">
            <mc:AlternateContent xmlns:mc="http://schemas.openxmlformats.org/markup-compatibility/2006">
              <mc:Choice xmlns:v="urn:schemas-microsoft-com:vml" Requires="v">
                <p:oleObj spid="_x0000_s41089" name="Equation" r:id="rId7" imgW="850265" imgH="419100" progId="Equation.DSMT4">
                  <p:embed/>
                </p:oleObj>
              </mc:Choice>
              <mc:Fallback>
                <p:oleObj name="Equation" r:id="rId7" imgW="850265" imgH="4191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3700" y="5410200"/>
                        <a:ext cx="1862138" cy="92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kumimoji="1" lang="zh-CN" altLang="en-US"/>
              <a:t>噪声模型</a:t>
            </a:r>
            <a:endParaRPr kumimoji="1" lang="zh-CN" altLang="en-US"/>
          </a:p>
        </p:txBody>
      </p:sp>
      <p:sp>
        <p:nvSpPr>
          <p:cNvPr id="26627" name="Rectangle 3"/>
          <p:cNvSpPr>
            <a:spLocks noGrp="1" noChangeArrowheads="1"/>
          </p:cNvSpPr>
          <p:nvPr>
            <p:ph type="body" idx="1"/>
          </p:nvPr>
        </p:nvSpPr>
        <p:spPr/>
        <p:txBody>
          <a:bodyPr/>
          <a:lstStyle/>
          <a:p>
            <a:pPr eaLnBrk="1" hangingPunct="1"/>
            <a:r>
              <a:rPr kumimoji="1" lang="zh-CN" altLang="en-US" dirty="0">
                <a:sym typeface="Wingdings" panose="05000000000000000000" pitchFamily="2" charset="2"/>
              </a:rPr>
              <a:t>脉冲噪声</a:t>
            </a:r>
            <a:r>
              <a:rPr kumimoji="1" lang="en-US" altLang="zh-CN" dirty="0">
                <a:sym typeface="Wingdings" panose="05000000000000000000" pitchFamily="2" charset="2"/>
              </a:rPr>
              <a:t>(</a:t>
            </a:r>
            <a:r>
              <a:rPr kumimoji="1" lang="zh-CN" altLang="en-US" dirty="0">
                <a:sym typeface="Wingdings" panose="05000000000000000000" pitchFamily="2" charset="2"/>
              </a:rPr>
              <a:t>椒盐噪声</a:t>
            </a:r>
            <a:r>
              <a:rPr kumimoji="1" lang="en-US" altLang="zh-CN" dirty="0">
                <a:sym typeface="Wingdings" panose="05000000000000000000" pitchFamily="2" charset="2"/>
              </a:rPr>
              <a:t>) </a:t>
            </a:r>
            <a:r>
              <a:rPr lang="zh-CN" altLang="en-US" kern="1200" dirty="0">
                <a:latin typeface="Arial" panose="020B0604020202090204" pitchFamily="34" charset="0"/>
                <a:ea typeface="宋体" pitchFamily="2" charset="-122"/>
              </a:rPr>
              <a:t>是出现在随机位置、噪点深度基本固定的噪声</a:t>
            </a:r>
            <a:endParaRPr kumimoji="1" lang="zh-CN" altLang="en-US" dirty="0">
              <a:sym typeface="Wingdings" panose="05000000000000000000" pitchFamily="2" charset="2"/>
            </a:endParaRPr>
          </a:p>
        </p:txBody>
      </p:sp>
      <p:graphicFrame>
        <p:nvGraphicFramePr>
          <p:cNvPr id="26628" name="Object 4"/>
          <p:cNvGraphicFramePr>
            <a:graphicFrameLocks noGrp="1" noChangeAspect="1"/>
          </p:cNvGraphicFramePr>
          <p:nvPr>
            <p:ph sz="half" idx="4294967295"/>
          </p:nvPr>
        </p:nvGraphicFramePr>
        <p:xfrm>
          <a:off x="4572000" y="2552463"/>
          <a:ext cx="3371850" cy="3103563"/>
        </p:xfrm>
        <a:graphic>
          <a:graphicData uri="http://schemas.openxmlformats.org/presentationml/2006/ole">
            <mc:AlternateContent xmlns:mc="http://schemas.openxmlformats.org/markup-compatibility/2006">
              <mc:Choice xmlns:v="urn:schemas-microsoft-com:vml" Requires="v">
                <p:oleObj spid="_x0000_s42048" name="Image" r:id="rId1" imgW="3822700" imgH="3517900" progId="Photoshop.Image.9">
                  <p:embed/>
                </p:oleObj>
              </mc:Choice>
              <mc:Fallback>
                <p:oleObj name="Image" r:id="rId1" imgW="3822700" imgH="3517900" progId="Photoshop.Image.9">
                  <p:embed/>
                  <p:pic>
                    <p:nvPicPr>
                      <p:cNvPr id="0" name="Object 4"/>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552463"/>
                        <a:ext cx="3371850" cy="310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29" name="Object 5"/>
          <p:cNvGraphicFramePr>
            <a:graphicFrameLocks noGrp="1" noChangeAspect="1"/>
          </p:cNvGraphicFramePr>
          <p:nvPr>
            <p:ph sz="half" idx="4294967295"/>
          </p:nvPr>
        </p:nvGraphicFramePr>
        <p:xfrm>
          <a:off x="835025" y="3291445"/>
          <a:ext cx="3135313" cy="1625600"/>
        </p:xfrm>
        <a:graphic>
          <a:graphicData uri="http://schemas.openxmlformats.org/presentationml/2006/ole">
            <mc:AlternateContent xmlns:mc="http://schemas.openxmlformats.org/markup-compatibility/2006">
              <mc:Choice xmlns:v="urn:schemas-microsoft-com:vml" Requires="v">
                <p:oleObj spid="_x0000_s42049" name="Equation" r:id="rId3" imgW="1371600" imgH="711200" progId="Equation.DSMT4">
                  <p:embed/>
                </p:oleObj>
              </mc:Choice>
              <mc:Fallback>
                <p:oleObj name="Equation" r:id="rId3" imgW="1371600" imgH="7112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025" y="3291445"/>
                        <a:ext cx="3135313" cy="162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kumimoji="1" lang="zh-CN" altLang="en-US"/>
              <a:t>噪声模型</a:t>
            </a:r>
            <a:endParaRPr kumimoji="1" lang="zh-CN" altLang="en-US"/>
          </a:p>
        </p:txBody>
      </p:sp>
      <p:sp>
        <p:nvSpPr>
          <p:cNvPr id="27651" name="Rectangle 3"/>
          <p:cNvSpPr>
            <a:spLocks noGrp="1" noChangeArrowheads="1"/>
          </p:cNvSpPr>
          <p:nvPr>
            <p:ph type="body" sz="half" idx="1"/>
          </p:nvPr>
        </p:nvSpPr>
        <p:spPr>
          <a:xfrm>
            <a:off x="354013" y="1273175"/>
            <a:ext cx="8385175" cy="5021263"/>
          </a:xfrm>
        </p:spPr>
        <p:txBody>
          <a:bodyPr/>
          <a:lstStyle/>
          <a:p>
            <a:pPr eaLnBrk="1" hangingPunct="1">
              <a:lnSpc>
                <a:spcPct val="90000"/>
              </a:lnSpc>
            </a:pPr>
            <a:r>
              <a:rPr kumimoji="1" lang="zh-CN" altLang="en-US" sz="1800" dirty="0"/>
              <a:t>一些重要的噪声模型分布</a:t>
            </a:r>
            <a:endParaRPr kumimoji="1" lang="zh-CN" altLang="en-US" sz="1800" dirty="0"/>
          </a:p>
          <a:p>
            <a:pPr lvl="1" eaLnBrk="1" hangingPunct="1">
              <a:lnSpc>
                <a:spcPct val="90000"/>
              </a:lnSpc>
            </a:pPr>
            <a:endParaRPr kumimoji="1" lang="zh-CN" altLang="en-US" sz="1400" dirty="0"/>
          </a:p>
          <a:p>
            <a:pPr lvl="1" eaLnBrk="1" hangingPunct="1">
              <a:lnSpc>
                <a:spcPct val="90000"/>
              </a:lnSpc>
            </a:pPr>
            <a:endParaRPr kumimoji="1" lang="zh-CN" altLang="en-US" sz="1400" dirty="0"/>
          </a:p>
          <a:p>
            <a:pPr lvl="1" eaLnBrk="1" hangingPunct="1">
              <a:lnSpc>
                <a:spcPct val="90000"/>
              </a:lnSpc>
            </a:pPr>
            <a:r>
              <a:rPr kumimoji="1" lang="en-US" altLang="zh-CN" sz="1400" dirty="0"/>
              <a:t>Gaussian noise:</a:t>
            </a:r>
            <a:endParaRPr kumimoji="1" lang="en-US" altLang="zh-CN" sz="1400" dirty="0"/>
          </a:p>
          <a:p>
            <a:pPr lvl="1" eaLnBrk="1" hangingPunct="1">
              <a:lnSpc>
                <a:spcPct val="90000"/>
              </a:lnSpc>
            </a:pPr>
            <a:endParaRPr kumimoji="1" lang="en-US" altLang="zh-CN" sz="1400" dirty="0"/>
          </a:p>
          <a:p>
            <a:pPr lvl="1" eaLnBrk="1" hangingPunct="1">
              <a:lnSpc>
                <a:spcPct val="90000"/>
              </a:lnSpc>
            </a:pPr>
            <a:endParaRPr kumimoji="1" lang="en-US" altLang="zh-CN" sz="1400" dirty="0"/>
          </a:p>
          <a:p>
            <a:pPr lvl="1" eaLnBrk="1" hangingPunct="1">
              <a:lnSpc>
                <a:spcPct val="90000"/>
              </a:lnSpc>
            </a:pPr>
            <a:r>
              <a:rPr kumimoji="1" lang="en-US" altLang="zh-CN" sz="1400" dirty="0"/>
              <a:t>Rayleigh noise:</a:t>
            </a:r>
            <a:endParaRPr kumimoji="1" lang="en-US" altLang="zh-CN" sz="1400" dirty="0"/>
          </a:p>
          <a:p>
            <a:pPr lvl="1" eaLnBrk="1" hangingPunct="1">
              <a:lnSpc>
                <a:spcPct val="90000"/>
              </a:lnSpc>
            </a:pPr>
            <a:endParaRPr kumimoji="1" lang="en-US" altLang="zh-CN" sz="1400" dirty="0"/>
          </a:p>
          <a:p>
            <a:pPr lvl="1" eaLnBrk="1" hangingPunct="1">
              <a:lnSpc>
                <a:spcPct val="90000"/>
              </a:lnSpc>
            </a:pPr>
            <a:endParaRPr kumimoji="1" lang="en-US" altLang="zh-CN" sz="1400" dirty="0"/>
          </a:p>
          <a:p>
            <a:pPr lvl="1" eaLnBrk="1" hangingPunct="1">
              <a:lnSpc>
                <a:spcPct val="90000"/>
              </a:lnSpc>
            </a:pPr>
            <a:r>
              <a:rPr kumimoji="1" lang="en-US" altLang="zh-CN" sz="1400" dirty="0" err="1"/>
              <a:t>Erlang</a:t>
            </a:r>
            <a:r>
              <a:rPr kumimoji="1" lang="en-US" altLang="zh-CN" sz="1400" dirty="0"/>
              <a:t> (Gamma) noise:</a:t>
            </a:r>
            <a:endParaRPr kumimoji="1" lang="en-US" altLang="zh-CN" sz="1400" dirty="0"/>
          </a:p>
          <a:p>
            <a:pPr lvl="1" eaLnBrk="1" hangingPunct="1">
              <a:lnSpc>
                <a:spcPct val="90000"/>
              </a:lnSpc>
            </a:pPr>
            <a:endParaRPr kumimoji="1" lang="en-US" altLang="zh-CN" sz="1400" dirty="0"/>
          </a:p>
          <a:p>
            <a:pPr lvl="1" eaLnBrk="1" hangingPunct="1">
              <a:lnSpc>
                <a:spcPct val="90000"/>
              </a:lnSpc>
            </a:pPr>
            <a:endParaRPr kumimoji="1" lang="en-US" altLang="zh-CN" sz="1400" dirty="0"/>
          </a:p>
          <a:p>
            <a:pPr lvl="1" eaLnBrk="1" hangingPunct="1">
              <a:lnSpc>
                <a:spcPct val="90000"/>
              </a:lnSpc>
            </a:pPr>
            <a:r>
              <a:rPr kumimoji="1" lang="en-US" altLang="zh-CN" sz="1400" dirty="0"/>
              <a:t>Exponential noise:</a:t>
            </a:r>
            <a:endParaRPr kumimoji="1" lang="en-US" altLang="zh-CN" sz="1400" dirty="0"/>
          </a:p>
          <a:p>
            <a:pPr lvl="1" eaLnBrk="1" hangingPunct="1">
              <a:lnSpc>
                <a:spcPct val="90000"/>
              </a:lnSpc>
            </a:pPr>
            <a:endParaRPr kumimoji="1" lang="en-US" altLang="zh-CN" sz="1400" dirty="0"/>
          </a:p>
          <a:p>
            <a:pPr lvl="1" eaLnBrk="1" hangingPunct="1">
              <a:lnSpc>
                <a:spcPct val="90000"/>
              </a:lnSpc>
            </a:pPr>
            <a:endParaRPr kumimoji="1" lang="en-US" altLang="zh-CN" sz="1400" dirty="0"/>
          </a:p>
          <a:p>
            <a:pPr lvl="1" eaLnBrk="1" hangingPunct="1">
              <a:lnSpc>
                <a:spcPct val="90000"/>
              </a:lnSpc>
            </a:pPr>
            <a:r>
              <a:rPr kumimoji="1" lang="en-US" altLang="zh-CN" sz="1400" dirty="0"/>
              <a:t>Uniform noise:</a:t>
            </a:r>
            <a:endParaRPr kumimoji="1" lang="en-US" altLang="zh-CN" sz="1400" dirty="0"/>
          </a:p>
          <a:p>
            <a:pPr lvl="1" eaLnBrk="1" hangingPunct="1">
              <a:lnSpc>
                <a:spcPct val="90000"/>
              </a:lnSpc>
            </a:pPr>
            <a:endParaRPr kumimoji="1" lang="en-US" altLang="zh-CN" sz="1400" dirty="0"/>
          </a:p>
          <a:p>
            <a:pPr lvl="1" eaLnBrk="1" hangingPunct="1">
              <a:lnSpc>
                <a:spcPct val="90000"/>
              </a:lnSpc>
            </a:pPr>
            <a:endParaRPr kumimoji="1" lang="en-US" altLang="zh-CN" sz="1400" dirty="0"/>
          </a:p>
          <a:p>
            <a:pPr lvl="1" eaLnBrk="1" hangingPunct="1">
              <a:lnSpc>
                <a:spcPct val="90000"/>
              </a:lnSpc>
            </a:pPr>
            <a:r>
              <a:rPr kumimoji="1" lang="en-US" altLang="zh-CN" sz="1400" dirty="0"/>
              <a:t>Impulse noise:</a:t>
            </a:r>
            <a:endParaRPr kumimoji="1" lang="en-US" altLang="zh-CN" sz="1400" dirty="0"/>
          </a:p>
        </p:txBody>
      </p:sp>
      <p:graphicFrame>
        <p:nvGraphicFramePr>
          <p:cNvPr id="27652" name="Object 4"/>
          <p:cNvGraphicFramePr>
            <a:graphicFrameLocks noGrp="1" noChangeAspect="1"/>
          </p:cNvGraphicFramePr>
          <p:nvPr>
            <p:ph sz="quarter" idx="2"/>
          </p:nvPr>
        </p:nvGraphicFramePr>
        <p:xfrm>
          <a:off x="2936875" y="1870075"/>
          <a:ext cx="1808163" cy="514350"/>
        </p:xfrm>
        <a:graphic>
          <a:graphicData uri="http://schemas.openxmlformats.org/presentationml/2006/ole">
            <mc:AlternateContent xmlns:mc="http://schemas.openxmlformats.org/markup-compatibility/2006">
              <mc:Choice xmlns:v="urn:schemas-microsoft-com:vml" Requires="v">
                <p:oleObj spid="_x0000_s43444" name="Equation" r:id="rId1" imgW="1473200" imgH="419100" progId="Equation.DSMT4">
                  <p:embed/>
                </p:oleObj>
              </mc:Choice>
              <mc:Fallback>
                <p:oleObj name="Equation" r:id="rId1" imgW="1473200" imgH="419100" progId="Equation.DSMT4">
                  <p:embed/>
                  <p:pic>
                    <p:nvPicPr>
                      <p:cNvPr id="0" name="Object 4"/>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875" y="1870075"/>
                        <a:ext cx="180816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3" name="Object 5"/>
          <p:cNvGraphicFramePr>
            <a:graphicFrameLocks noChangeAspect="1"/>
          </p:cNvGraphicFramePr>
          <p:nvPr/>
        </p:nvGraphicFramePr>
        <p:xfrm>
          <a:off x="2903538" y="2395538"/>
          <a:ext cx="2501900" cy="819150"/>
        </p:xfrm>
        <a:graphic>
          <a:graphicData uri="http://schemas.openxmlformats.org/presentationml/2006/ole">
            <mc:AlternateContent xmlns:mc="http://schemas.openxmlformats.org/markup-compatibility/2006">
              <mc:Choice xmlns:v="urn:schemas-microsoft-com:vml" Requires="v">
                <p:oleObj spid="_x0000_s43445" name="Equation" r:id="rId3" imgW="2019300" imgH="660400" progId="Equation.DSMT4">
                  <p:embed/>
                </p:oleObj>
              </mc:Choice>
              <mc:Fallback>
                <p:oleObj name="Equation" r:id="rId3" imgW="2019300" imgH="6604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3538" y="2395538"/>
                        <a:ext cx="250190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4" name="Object 6"/>
          <p:cNvGraphicFramePr>
            <a:graphicFrameLocks noChangeAspect="1"/>
          </p:cNvGraphicFramePr>
          <p:nvPr/>
        </p:nvGraphicFramePr>
        <p:xfrm>
          <a:off x="5735638" y="2632075"/>
          <a:ext cx="1123950" cy="282575"/>
        </p:xfrm>
        <a:graphic>
          <a:graphicData uri="http://schemas.openxmlformats.org/presentationml/2006/ole">
            <mc:AlternateContent xmlns:mc="http://schemas.openxmlformats.org/markup-compatibility/2006">
              <mc:Choice xmlns:v="urn:schemas-microsoft-com:vml" Requires="v">
                <p:oleObj spid="_x0000_s43446" name="Equation" r:id="rId5" imgW="965200" imgH="241300" progId="Equation.DSMT4">
                  <p:embed/>
                </p:oleObj>
              </mc:Choice>
              <mc:Fallback>
                <p:oleObj name="Equation" r:id="rId5" imgW="965200" imgH="2413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5638" y="2632075"/>
                        <a:ext cx="1123950" cy="28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5" name="Object 7"/>
          <p:cNvGraphicFramePr>
            <a:graphicFrameLocks noChangeAspect="1"/>
          </p:cNvGraphicFramePr>
          <p:nvPr/>
        </p:nvGraphicFramePr>
        <p:xfrm>
          <a:off x="7239000" y="2519363"/>
          <a:ext cx="1122363" cy="504825"/>
        </p:xfrm>
        <a:graphic>
          <a:graphicData uri="http://schemas.openxmlformats.org/presentationml/2006/ole">
            <mc:AlternateContent xmlns:mc="http://schemas.openxmlformats.org/markup-compatibility/2006">
              <mc:Choice xmlns:v="urn:schemas-microsoft-com:vml" Requires="v">
                <p:oleObj spid="_x0000_s43447" name="Equation" r:id="rId7" imgW="875665" imgH="393700" progId="Equation.DSMT4">
                  <p:embed/>
                </p:oleObj>
              </mc:Choice>
              <mc:Fallback>
                <p:oleObj name="Equation" r:id="rId7" imgW="875665" imgH="3937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9000" y="2519363"/>
                        <a:ext cx="112236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6" name="Object 8"/>
          <p:cNvGraphicFramePr>
            <a:graphicFrameLocks noChangeAspect="1"/>
          </p:cNvGraphicFramePr>
          <p:nvPr/>
        </p:nvGraphicFramePr>
        <p:xfrm>
          <a:off x="2935288" y="3232150"/>
          <a:ext cx="2071687" cy="881063"/>
        </p:xfrm>
        <a:graphic>
          <a:graphicData uri="http://schemas.openxmlformats.org/presentationml/2006/ole">
            <mc:AlternateContent xmlns:mc="http://schemas.openxmlformats.org/markup-compatibility/2006">
              <mc:Choice xmlns:v="urn:schemas-microsoft-com:vml" Requires="v">
                <p:oleObj spid="_x0000_s43448" name="Equation" r:id="rId9" imgW="1676400" imgH="711200" progId="Equation.DSMT4">
                  <p:embed/>
                </p:oleObj>
              </mc:Choice>
              <mc:Fallback>
                <p:oleObj name="Equation" r:id="rId9" imgW="1676400" imgH="71120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35288" y="3232150"/>
                        <a:ext cx="2071687" cy="88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7" name="Object 9"/>
          <p:cNvGraphicFramePr>
            <a:graphicFrameLocks noChangeAspect="1"/>
          </p:cNvGraphicFramePr>
          <p:nvPr/>
        </p:nvGraphicFramePr>
        <p:xfrm>
          <a:off x="5729288" y="3392488"/>
          <a:ext cx="514350" cy="498475"/>
        </p:xfrm>
        <a:graphic>
          <a:graphicData uri="http://schemas.openxmlformats.org/presentationml/2006/ole">
            <mc:AlternateContent xmlns:mc="http://schemas.openxmlformats.org/markup-compatibility/2006">
              <mc:Choice xmlns:v="urn:schemas-microsoft-com:vml" Requires="v">
                <p:oleObj spid="_x0000_s43449" name="Equation" r:id="rId11" imgW="405765" imgH="393065" progId="Equation.DSMT4">
                  <p:embed/>
                </p:oleObj>
              </mc:Choice>
              <mc:Fallback>
                <p:oleObj name="Equation" r:id="rId11" imgW="405765" imgH="393065"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29288" y="3392488"/>
                        <a:ext cx="51435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8" name="Object 10"/>
          <p:cNvGraphicFramePr>
            <a:graphicFrameLocks noChangeAspect="1"/>
          </p:cNvGraphicFramePr>
          <p:nvPr/>
        </p:nvGraphicFramePr>
        <p:xfrm>
          <a:off x="7307263" y="3416300"/>
          <a:ext cx="654050" cy="484188"/>
        </p:xfrm>
        <a:graphic>
          <a:graphicData uri="http://schemas.openxmlformats.org/presentationml/2006/ole">
            <mc:AlternateContent xmlns:mc="http://schemas.openxmlformats.org/markup-compatibility/2006">
              <mc:Choice xmlns:v="urn:schemas-microsoft-com:vml" Requires="v">
                <p:oleObj spid="_x0000_s43450" name="Equation" r:id="rId13" imgW="533400" imgH="393700" progId="Equation.DSMT4">
                  <p:embed/>
                </p:oleObj>
              </mc:Choice>
              <mc:Fallback>
                <p:oleObj name="Equation" r:id="rId13" imgW="533400" imgH="393700" progId="Equation.DSMT4">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07263" y="3416300"/>
                        <a:ext cx="654050"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9" name="Object 11"/>
          <p:cNvGraphicFramePr>
            <a:graphicFrameLocks noChangeAspect="1"/>
          </p:cNvGraphicFramePr>
          <p:nvPr/>
        </p:nvGraphicFramePr>
        <p:xfrm>
          <a:off x="2890838" y="4184650"/>
          <a:ext cx="1784350" cy="660400"/>
        </p:xfrm>
        <a:graphic>
          <a:graphicData uri="http://schemas.openxmlformats.org/presentationml/2006/ole">
            <mc:AlternateContent xmlns:mc="http://schemas.openxmlformats.org/markup-compatibility/2006">
              <mc:Choice xmlns:v="urn:schemas-microsoft-com:vml" Requires="v">
                <p:oleObj spid="_x0000_s43451" name="Equation" r:id="rId15" imgW="1307465" imgH="482600" progId="Equation.DSMT4">
                  <p:embed/>
                </p:oleObj>
              </mc:Choice>
              <mc:Fallback>
                <p:oleObj name="Equation" r:id="rId15" imgW="1307465" imgH="482600" progId="Equation.DSMT4">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90838" y="4184650"/>
                        <a:ext cx="178435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60" name="Object 12"/>
          <p:cNvGraphicFramePr>
            <a:graphicFrameLocks noChangeAspect="1"/>
          </p:cNvGraphicFramePr>
          <p:nvPr/>
        </p:nvGraphicFramePr>
        <p:xfrm>
          <a:off x="5734050" y="4206875"/>
          <a:ext cx="512763" cy="498475"/>
        </p:xfrm>
        <a:graphic>
          <a:graphicData uri="http://schemas.openxmlformats.org/presentationml/2006/ole">
            <mc:AlternateContent xmlns:mc="http://schemas.openxmlformats.org/markup-compatibility/2006">
              <mc:Choice xmlns:v="urn:schemas-microsoft-com:vml" Requires="v">
                <p:oleObj spid="_x0000_s43452" name="Equation" r:id="rId17" imgW="405765" imgH="393065" progId="Equation.DSMT4">
                  <p:embed/>
                </p:oleObj>
              </mc:Choice>
              <mc:Fallback>
                <p:oleObj name="Equation" r:id="rId17" imgW="405765" imgH="393065" progId="Equation.DSMT4">
                  <p:embed/>
                  <p:pic>
                    <p:nvPicPr>
                      <p:cNvPr id="0" name="Object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34050" y="4206875"/>
                        <a:ext cx="512763"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61" name="Object 13"/>
          <p:cNvGraphicFramePr>
            <a:graphicFrameLocks noChangeAspect="1"/>
          </p:cNvGraphicFramePr>
          <p:nvPr/>
        </p:nvGraphicFramePr>
        <p:xfrm>
          <a:off x="7326313" y="4192588"/>
          <a:ext cx="692150" cy="512762"/>
        </p:xfrm>
        <a:graphic>
          <a:graphicData uri="http://schemas.openxmlformats.org/presentationml/2006/ole">
            <mc:AlternateContent xmlns:mc="http://schemas.openxmlformats.org/markup-compatibility/2006">
              <mc:Choice xmlns:v="urn:schemas-microsoft-com:vml" Requires="v">
                <p:oleObj spid="_x0000_s43453" name="Equation" r:id="rId19" imgW="533400" imgH="393700" progId="Equation.DSMT4">
                  <p:embed/>
                </p:oleObj>
              </mc:Choice>
              <mc:Fallback>
                <p:oleObj name="Equation" r:id="rId19" imgW="533400" imgH="393700" progId="Equation.DSMT4">
                  <p:embed/>
                  <p:pic>
                    <p:nvPicPr>
                      <p:cNvPr id="0" name="Object 1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26313" y="4192588"/>
                        <a:ext cx="692150"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62" name="Object 14"/>
          <p:cNvGraphicFramePr>
            <a:graphicFrameLocks noGrp="1" noChangeAspect="1"/>
          </p:cNvGraphicFramePr>
          <p:nvPr>
            <p:ph sz="quarter" idx="3"/>
          </p:nvPr>
        </p:nvGraphicFramePr>
        <p:xfrm>
          <a:off x="2940050" y="5662613"/>
          <a:ext cx="1727200" cy="895350"/>
        </p:xfrm>
        <a:graphic>
          <a:graphicData uri="http://schemas.openxmlformats.org/presentationml/2006/ole">
            <mc:AlternateContent xmlns:mc="http://schemas.openxmlformats.org/markup-compatibility/2006">
              <mc:Choice xmlns:v="urn:schemas-microsoft-com:vml" Requires="v">
                <p:oleObj spid="_x0000_s43454" name="Equation" r:id="rId21" imgW="1371600" imgH="711200" progId="Equation.DSMT4">
                  <p:embed/>
                </p:oleObj>
              </mc:Choice>
              <mc:Fallback>
                <p:oleObj name="Equation" r:id="rId21" imgW="1371600" imgH="711200" progId="Equation.DSMT4">
                  <p:embed/>
                  <p:pic>
                    <p:nvPicPr>
                      <p:cNvPr id="0" name="Object 1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40050" y="5662613"/>
                        <a:ext cx="172720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63" name="Object 15"/>
          <p:cNvGraphicFramePr>
            <a:graphicFrameLocks noChangeAspect="1"/>
          </p:cNvGraphicFramePr>
          <p:nvPr/>
        </p:nvGraphicFramePr>
        <p:xfrm>
          <a:off x="2944813" y="4856163"/>
          <a:ext cx="2001837" cy="820737"/>
        </p:xfrm>
        <a:graphic>
          <a:graphicData uri="http://schemas.openxmlformats.org/presentationml/2006/ole">
            <mc:AlternateContent xmlns:mc="http://schemas.openxmlformats.org/markup-compatibility/2006">
              <mc:Choice xmlns:v="urn:schemas-microsoft-com:vml" Requires="v">
                <p:oleObj spid="_x0000_s43455" name="Equation" r:id="rId23" imgW="1612900" imgH="660400" progId="Equation.DSMT4">
                  <p:embed/>
                </p:oleObj>
              </mc:Choice>
              <mc:Fallback>
                <p:oleObj name="Equation" r:id="rId23" imgW="1612900" imgH="660400" progId="Equation.DSMT4">
                  <p:embed/>
                  <p:pic>
                    <p:nvPicPr>
                      <p:cNvPr id="0" name="Object 1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44813" y="4856163"/>
                        <a:ext cx="2001837" cy="820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64" name="Object 16"/>
          <p:cNvGraphicFramePr>
            <a:graphicFrameLocks noChangeAspect="1"/>
          </p:cNvGraphicFramePr>
          <p:nvPr/>
        </p:nvGraphicFramePr>
        <p:xfrm>
          <a:off x="5699125" y="4962525"/>
          <a:ext cx="749300" cy="474663"/>
        </p:xfrm>
        <a:graphic>
          <a:graphicData uri="http://schemas.openxmlformats.org/presentationml/2006/ole">
            <mc:AlternateContent xmlns:mc="http://schemas.openxmlformats.org/markup-compatibility/2006">
              <mc:Choice xmlns:v="urn:schemas-microsoft-com:vml" Requires="v">
                <p:oleObj spid="_x0000_s43456" name="Equation" r:id="rId25" imgW="622300" imgH="393700" progId="Equation.DSMT4">
                  <p:embed/>
                </p:oleObj>
              </mc:Choice>
              <mc:Fallback>
                <p:oleObj name="Equation" r:id="rId25" imgW="622300" imgH="393700" progId="Equation.DSMT4">
                  <p:embed/>
                  <p:pic>
                    <p:nvPicPr>
                      <p:cNvPr id="0" name="Object 1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699125" y="4962525"/>
                        <a:ext cx="749300"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65" name="Object 17"/>
          <p:cNvGraphicFramePr>
            <a:graphicFrameLocks noChangeAspect="1"/>
          </p:cNvGraphicFramePr>
          <p:nvPr/>
        </p:nvGraphicFramePr>
        <p:xfrm>
          <a:off x="7308850" y="5006975"/>
          <a:ext cx="1039813" cy="514350"/>
        </p:xfrm>
        <a:graphic>
          <a:graphicData uri="http://schemas.openxmlformats.org/presentationml/2006/ole">
            <mc:AlternateContent xmlns:mc="http://schemas.openxmlformats.org/markup-compatibility/2006">
              <mc:Choice xmlns:v="urn:schemas-microsoft-com:vml" Requires="v">
                <p:oleObj spid="_x0000_s43457" name="Equation" r:id="rId27" imgW="850265" imgH="419100" progId="Equation.DSMT4">
                  <p:embed/>
                </p:oleObj>
              </mc:Choice>
              <mc:Fallback>
                <p:oleObj name="Equation" r:id="rId27" imgW="850265" imgH="419100" progId="Equation.DSMT4">
                  <p:embed/>
                  <p:pic>
                    <p:nvPicPr>
                      <p:cNvPr id="0" name="Object 1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308850" y="5006975"/>
                        <a:ext cx="103981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152400"/>
            <a:ext cx="8332788" cy="973138"/>
          </a:xfrm>
        </p:spPr>
        <p:txBody>
          <a:bodyPr/>
          <a:lstStyle/>
          <a:p>
            <a:pPr eaLnBrk="1" hangingPunct="1"/>
            <a:r>
              <a:rPr lang="en-US" altLang="zh-CN" dirty="0">
                <a:latin typeface="Arial" panose="020B0604020202090204" pitchFamily="34" charset="0"/>
              </a:rPr>
              <a:t>Denoising</a:t>
            </a:r>
            <a:endParaRPr lang="zh-CN" altLang="en-US" dirty="0">
              <a:latin typeface="Arial Black" panose="020B0A04020102020204" pitchFamily="34" charset="0"/>
            </a:endParaRPr>
          </a:p>
        </p:txBody>
      </p:sp>
      <p:sp>
        <p:nvSpPr>
          <p:cNvPr id="34819" name="Rectangle 3"/>
          <p:cNvSpPr>
            <a:spLocks noGrp="1" noChangeArrowheads="1"/>
          </p:cNvSpPr>
          <p:nvPr>
            <p:ph type="body" sz="half" idx="1"/>
          </p:nvPr>
        </p:nvSpPr>
        <p:spPr>
          <a:xfrm>
            <a:off x="366713" y="906463"/>
            <a:ext cx="8294687" cy="5032375"/>
          </a:xfrm>
        </p:spPr>
        <p:txBody>
          <a:bodyPr/>
          <a:lstStyle/>
          <a:p>
            <a:pPr eaLnBrk="1" hangingPunct="1">
              <a:spcAft>
                <a:spcPts val="1200"/>
              </a:spcAft>
              <a:defRPr/>
            </a:pPr>
            <a:r>
              <a:rPr kumimoji="1" lang="zh-CN" altLang="en-US" sz="2000" dirty="0"/>
              <a:t>均值滤波 </a:t>
            </a:r>
            <a:r>
              <a:rPr kumimoji="1" lang="en-US" altLang="zh-CN" sz="2000" dirty="0"/>
              <a:t>Mean Filters</a:t>
            </a:r>
            <a:endParaRPr kumimoji="1" lang="en-US" altLang="zh-CN" sz="2000" dirty="0"/>
          </a:p>
          <a:p>
            <a:pPr lvl="1" eaLnBrk="1" hangingPunct="1">
              <a:spcAft>
                <a:spcPts val="1200"/>
              </a:spcAft>
              <a:defRPr/>
            </a:pPr>
            <a:r>
              <a:rPr kumimoji="1" lang="en-US" altLang="zh-CN" sz="1800" dirty="0">
                <a:solidFill>
                  <a:srgbClr val="FF0000"/>
                </a:solidFill>
              </a:rPr>
              <a:t>Arithmetic mean filter:</a:t>
            </a:r>
            <a:endParaRPr kumimoji="1" lang="en-US" altLang="zh-CN" sz="1800" dirty="0">
              <a:solidFill>
                <a:srgbClr val="FF0000"/>
              </a:solidFill>
            </a:endParaRPr>
          </a:p>
          <a:p>
            <a:pPr marL="457200" lvl="1" indent="0" eaLnBrk="1" hangingPunct="1">
              <a:spcAft>
                <a:spcPts val="1200"/>
              </a:spcAft>
              <a:buFont typeface="Wingdings" panose="05000000000000000000" pitchFamily="2" charset="2"/>
              <a:buNone/>
              <a:defRPr/>
            </a:pPr>
            <a:endParaRPr kumimoji="1" lang="en-US" altLang="zh-CN" sz="1800" dirty="0"/>
          </a:p>
          <a:p>
            <a:pPr lvl="1" eaLnBrk="1" hangingPunct="1">
              <a:spcAft>
                <a:spcPts val="2400"/>
              </a:spcAft>
              <a:defRPr/>
            </a:pPr>
            <a:r>
              <a:rPr kumimoji="1" lang="en-US" altLang="zh-CN" sz="1800" dirty="0">
                <a:solidFill>
                  <a:srgbClr val="FF0000"/>
                </a:solidFill>
              </a:rPr>
              <a:t>Geometric mean filter:</a:t>
            </a:r>
            <a:endParaRPr kumimoji="1" lang="en-US" altLang="zh-CN" sz="1800" dirty="0">
              <a:solidFill>
                <a:srgbClr val="FF0000"/>
              </a:solidFill>
            </a:endParaRPr>
          </a:p>
          <a:p>
            <a:pPr marL="457200" lvl="1" indent="0" eaLnBrk="1" hangingPunct="1">
              <a:spcAft>
                <a:spcPts val="1200"/>
              </a:spcAft>
              <a:buFont typeface="Wingdings" panose="05000000000000000000" pitchFamily="2" charset="2"/>
              <a:buNone/>
              <a:defRPr/>
            </a:pPr>
            <a:endParaRPr kumimoji="1" lang="en-US" altLang="zh-CN" sz="1800" dirty="0"/>
          </a:p>
          <a:p>
            <a:pPr lvl="1" eaLnBrk="1" hangingPunct="1">
              <a:spcAft>
                <a:spcPts val="1200"/>
              </a:spcAft>
              <a:defRPr/>
            </a:pPr>
            <a:r>
              <a:rPr kumimoji="1" lang="en-US" altLang="zh-CN" sz="1800" dirty="0">
                <a:solidFill>
                  <a:srgbClr val="FF0000"/>
                </a:solidFill>
              </a:rPr>
              <a:t>Harmonic (</a:t>
            </a:r>
            <a:r>
              <a:rPr kumimoji="1" lang="zh-CN" altLang="en-US" sz="1800" dirty="0">
                <a:solidFill>
                  <a:srgbClr val="FF0000"/>
                </a:solidFill>
              </a:rPr>
              <a:t>谐波</a:t>
            </a:r>
            <a:r>
              <a:rPr kumimoji="1" lang="en-US" altLang="zh-CN" sz="1800" dirty="0">
                <a:solidFill>
                  <a:srgbClr val="FF0000"/>
                </a:solidFill>
              </a:rPr>
              <a:t>) mean filter:</a:t>
            </a:r>
            <a:endParaRPr kumimoji="1" lang="en-US" altLang="zh-CN" sz="1800" dirty="0">
              <a:solidFill>
                <a:srgbClr val="FF0000"/>
              </a:solidFill>
            </a:endParaRPr>
          </a:p>
          <a:p>
            <a:pPr lvl="1" eaLnBrk="1" hangingPunct="1">
              <a:spcAft>
                <a:spcPts val="1200"/>
              </a:spcAft>
              <a:defRPr/>
            </a:pPr>
            <a:endParaRPr kumimoji="1" lang="en-US" altLang="zh-CN" sz="1800" dirty="0"/>
          </a:p>
          <a:p>
            <a:pPr lvl="1" eaLnBrk="1" hangingPunct="1">
              <a:spcAft>
                <a:spcPts val="1200"/>
              </a:spcAft>
              <a:defRPr/>
            </a:pPr>
            <a:endParaRPr kumimoji="1" lang="en-US" altLang="zh-CN" sz="1800" dirty="0"/>
          </a:p>
          <a:p>
            <a:pPr lvl="1" eaLnBrk="1" hangingPunct="1">
              <a:spcAft>
                <a:spcPts val="1200"/>
              </a:spcAft>
              <a:defRPr/>
            </a:pPr>
            <a:r>
              <a:rPr kumimoji="1" lang="en-US" altLang="zh-CN" sz="1800" dirty="0">
                <a:solidFill>
                  <a:srgbClr val="FF0000"/>
                </a:solidFill>
              </a:rPr>
              <a:t>Contra-harmonic (</a:t>
            </a:r>
            <a:r>
              <a:rPr kumimoji="1" lang="zh-CN" altLang="en-US" sz="1800" dirty="0">
                <a:solidFill>
                  <a:srgbClr val="FF0000"/>
                </a:solidFill>
              </a:rPr>
              <a:t>逆谐波</a:t>
            </a:r>
            <a:r>
              <a:rPr kumimoji="1" lang="en-US" altLang="zh-CN" sz="1800" dirty="0">
                <a:solidFill>
                  <a:srgbClr val="FF0000"/>
                </a:solidFill>
              </a:rPr>
              <a:t>) mean filter:</a:t>
            </a:r>
            <a:endParaRPr kumimoji="1" lang="en-US" altLang="zh-CN" sz="1800" dirty="0">
              <a:solidFill>
                <a:srgbClr val="FF0000"/>
              </a:solidFill>
            </a:endParaRPr>
          </a:p>
        </p:txBody>
      </p:sp>
      <p:graphicFrame>
        <p:nvGraphicFramePr>
          <p:cNvPr id="35844" name="Object 4"/>
          <p:cNvGraphicFramePr>
            <a:graphicFrameLocks noChangeAspect="1"/>
          </p:cNvGraphicFramePr>
          <p:nvPr/>
        </p:nvGraphicFramePr>
        <p:xfrm>
          <a:off x="4495800" y="1217613"/>
          <a:ext cx="2595563" cy="701675"/>
        </p:xfrm>
        <a:graphic>
          <a:graphicData uri="http://schemas.openxmlformats.org/presentationml/2006/ole">
            <mc:AlternateContent xmlns:mc="http://schemas.openxmlformats.org/markup-compatibility/2006">
              <mc:Choice xmlns:v="urn:schemas-microsoft-com:vml" Requires="v">
                <p:oleObj spid="_x0000_s46206" name="Equation" r:id="rId1" imgW="1600200" imgH="457200" progId="Equation.DSMT4">
                  <p:embed/>
                </p:oleObj>
              </mc:Choice>
              <mc:Fallback>
                <p:oleObj name="Equation" r:id="rId1" imgW="1600200" imgH="4572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217613"/>
                        <a:ext cx="2595563"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5" name="Object 5"/>
          <p:cNvGraphicFramePr>
            <a:graphicFrameLocks noChangeAspect="1"/>
          </p:cNvGraphicFramePr>
          <p:nvPr/>
        </p:nvGraphicFramePr>
        <p:xfrm>
          <a:off x="4494213" y="2173288"/>
          <a:ext cx="2568575" cy="922337"/>
        </p:xfrm>
        <a:graphic>
          <a:graphicData uri="http://schemas.openxmlformats.org/presentationml/2006/ole">
            <mc:AlternateContent xmlns:mc="http://schemas.openxmlformats.org/markup-compatibility/2006">
              <mc:Choice xmlns:v="urn:schemas-microsoft-com:vml" Requires="v">
                <p:oleObj spid="_x0000_s46207" name="Equation" r:id="rId3" imgW="1637665" imgH="622300" progId="Equation.DSMT4">
                  <p:embed/>
                </p:oleObj>
              </mc:Choice>
              <mc:Fallback>
                <p:oleObj name="Equation" r:id="rId3" imgW="1637665" imgH="6223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4213" y="2173288"/>
                        <a:ext cx="2568575" cy="922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6" name="Object 6"/>
          <p:cNvGraphicFramePr>
            <a:graphicFrameLocks noChangeAspect="1"/>
          </p:cNvGraphicFramePr>
          <p:nvPr/>
        </p:nvGraphicFramePr>
        <p:xfrm>
          <a:off x="4624388" y="3408363"/>
          <a:ext cx="2451100" cy="1055687"/>
        </p:xfrm>
        <a:graphic>
          <a:graphicData uri="http://schemas.openxmlformats.org/presentationml/2006/ole">
            <mc:AlternateContent xmlns:mc="http://schemas.openxmlformats.org/markup-compatibility/2006">
              <mc:Choice xmlns:v="urn:schemas-microsoft-com:vml" Requires="v">
                <p:oleObj spid="_x0000_s46208" name="Equation" r:id="rId5" imgW="1422400" imgH="647700" progId="Equation.DSMT4">
                  <p:embed/>
                </p:oleObj>
              </mc:Choice>
              <mc:Fallback>
                <p:oleObj name="Equation" r:id="rId5" imgW="1422400" imgH="6477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4388" y="3408363"/>
                        <a:ext cx="2451100" cy="1055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7" name="Object 7"/>
          <p:cNvGraphicFramePr>
            <a:graphicFrameLocks noChangeAspect="1"/>
          </p:cNvGraphicFramePr>
          <p:nvPr/>
        </p:nvGraphicFramePr>
        <p:xfrm>
          <a:off x="5195888" y="4805363"/>
          <a:ext cx="2779712" cy="1239837"/>
        </p:xfrm>
        <a:graphic>
          <a:graphicData uri="http://schemas.openxmlformats.org/presentationml/2006/ole">
            <mc:AlternateContent xmlns:mc="http://schemas.openxmlformats.org/markup-compatibility/2006">
              <mc:Choice xmlns:v="urn:schemas-microsoft-com:vml" Requires="v">
                <p:oleObj spid="_x0000_s46209" name="Equation" r:id="rId7" imgW="1562100" imgH="736600" progId="Equation.DSMT4">
                  <p:embed/>
                </p:oleObj>
              </mc:Choice>
              <mc:Fallback>
                <p:oleObj name="Equation" r:id="rId7" imgW="1562100" imgH="7366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5888" y="4805363"/>
                        <a:ext cx="2779712" cy="1239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1150938" y="1895475"/>
            <a:ext cx="5435600" cy="400050"/>
          </a:xfrm>
          <a:prstGeom prst="rect">
            <a:avLst/>
          </a:prstGeom>
        </p:spPr>
        <p:txBody>
          <a:bodyPr>
            <a:spAutoFit/>
          </a:bodyPr>
          <a:lstStyle/>
          <a:p>
            <a:pPr>
              <a:buFont typeface="Wingdings" panose="05000000000000000000" pitchFamily="2" charset="2"/>
              <a:buNone/>
              <a:defRPr/>
            </a:pPr>
            <a:r>
              <a:rPr lang="zh-CN" altLang="en-US" sz="2000" b="1" dirty="0">
                <a:effectLst/>
              </a:rPr>
              <a:t>减少噪声的同时也模糊了图像本身的信息</a:t>
            </a:r>
            <a:endParaRPr lang="zh-CN" altLang="en-US" sz="2000" b="1" dirty="0">
              <a:effectLst/>
            </a:endParaRPr>
          </a:p>
        </p:txBody>
      </p:sp>
      <p:sp>
        <p:nvSpPr>
          <p:cNvPr id="3" name="矩形 2"/>
          <p:cNvSpPr/>
          <p:nvPr/>
        </p:nvSpPr>
        <p:spPr>
          <a:xfrm>
            <a:off x="812800" y="3051175"/>
            <a:ext cx="7275513" cy="400110"/>
          </a:xfrm>
          <a:prstGeom prst="rect">
            <a:avLst/>
          </a:prstGeom>
        </p:spPr>
        <p:txBody>
          <a:bodyPr wrap="square">
            <a:spAutoFit/>
          </a:bodyPr>
          <a:lstStyle/>
          <a:p>
            <a:pPr>
              <a:buFont typeface="Wingdings" panose="05000000000000000000" pitchFamily="2" charset="2"/>
              <a:buNone/>
              <a:defRPr/>
            </a:pPr>
            <a:r>
              <a:rPr lang="zh-CN" altLang="en-US" sz="2000" b="1" dirty="0">
                <a:effectLst/>
              </a:rPr>
              <a:t>所达到的平滑度和算术均值滤波器相当，但更少丢失图像细节</a:t>
            </a:r>
            <a:endParaRPr lang="zh-CN" altLang="en-US" sz="2000" b="1" dirty="0">
              <a:effectLst/>
            </a:endParaRPr>
          </a:p>
        </p:txBody>
      </p:sp>
      <p:sp>
        <p:nvSpPr>
          <p:cNvPr id="4" name="矩形 3"/>
          <p:cNvSpPr/>
          <p:nvPr/>
        </p:nvSpPr>
        <p:spPr>
          <a:xfrm>
            <a:off x="203200" y="4425950"/>
            <a:ext cx="8664575" cy="400050"/>
          </a:xfrm>
          <a:prstGeom prst="rect">
            <a:avLst/>
          </a:prstGeom>
        </p:spPr>
        <p:txBody>
          <a:bodyPr>
            <a:spAutoFit/>
          </a:bodyPr>
          <a:lstStyle/>
          <a:p>
            <a:pPr>
              <a:buFont typeface="Wingdings" panose="05000000000000000000" pitchFamily="2" charset="2"/>
              <a:buNone/>
              <a:defRPr/>
            </a:pPr>
            <a:r>
              <a:rPr lang="zh-CN" altLang="en-US" sz="2000" b="1" dirty="0">
                <a:effectLst/>
              </a:rPr>
              <a:t>对盐噪声效果更好，但不适用于椒噪声，并且善于处理高斯噪声等其他噪声</a:t>
            </a:r>
            <a:endParaRPr lang="zh-CN" altLang="en-US" sz="2000" b="1" dirty="0">
              <a:effectLst/>
            </a:endParaRPr>
          </a:p>
        </p:txBody>
      </p:sp>
      <p:sp>
        <p:nvSpPr>
          <p:cNvPr id="5" name="矩形 4"/>
          <p:cNvSpPr/>
          <p:nvPr/>
        </p:nvSpPr>
        <p:spPr>
          <a:xfrm>
            <a:off x="203200" y="6045200"/>
            <a:ext cx="8664575" cy="706438"/>
          </a:xfrm>
          <a:prstGeom prst="rect">
            <a:avLst/>
          </a:prstGeom>
        </p:spPr>
        <p:txBody>
          <a:bodyPr>
            <a:spAutoFit/>
          </a:bodyPr>
          <a:lstStyle/>
          <a:p>
            <a:pPr>
              <a:buFont typeface="Wingdings" panose="05000000000000000000" pitchFamily="2" charset="2"/>
              <a:buNone/>
              <a:defRPr/>
            </a:pPr>
            <a:r>
              <a:rPr lang="zh-CN" altLang="en-US" sz="2000" b="1" dirty="0">
                <a:effectLst/>
              </a:rPr>
              <a:t>适用于椒盐噪声，但不能同时消除：当</a:t>
            </a:r>
            <a:r>
              <a:rPr lang="en-US" altLang="zh-CN" sz="2000" b="1" dirty="0">
                <a:effectLst/>
              </a:rPr>
              <a:t>Q&gt;0</a:t>
            </a:r>
            <a:r>
              <a:rPr lang="zh-CN" altLang="en-US" sz="2000" b="1" dirty="0">
                <a:effectLst/>
              </a:rPr>
              <a:t>时消除椒噪声；当</a:t>
            </a:r>
            <a:r>
              <a:rPr lang="en-US" altLang="zh-CN" sz="2000" b="1" dirty="0">
                <a:effectLst/>
              </a:rPr>
              <a:t>Q&lt;0</a:t>
            </a:r>
            <a:r>
              <a:rPr lang="zh-CN" altLang="en-US" sz="2000" b="1" dirty="0">
                <a:effectLst/>
              </a:rPr>
              <a:t>时消除盐噪声；当</a:t>
            </a:r>
            <a:r>
              <a:rPr lang="en-US" altLang="zh-CN" sz="2000" b="1" dirty="0">
                <a:effectLst/>
              </a:rPr>
              <a:t>Q=0</a:t>
            </a:r>
            <a:r>
              <a:rPr lang="zh-CN" altLang="en-US" sz="2000" b="1" dirty="0">
                <a:effectLst/>
              </a:rPr>
              <a:t>时退化为算术均值滤波；当</a:t>
            </a:r>
            <a:r>
              <a:rPr lang="en-US" altLang="zh-CN" sz="2000" b="1" dirty="0">
                <a:effectLst/>
              </a:rPr>
              <a:t>Q=-1</a:t>
            </a:r>
            <a:r>
              <a:rPr lang="zh-CN" altLang="en-US" sz="2000" b="1" dirty="0">
                <a:effectLst/>
              </a:rPr>
              <a:t>时退化为谐波均值滤波</a:t>
            </a:r>
            <a:endParaRPr lang="zh-CN" altLang="en-US" sz="2000" b="1" dirty="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211138"/>
            <a:ext cx="8332788" cy="973137"/>
          </a:xfrm>
        </p:spPr>
        <p:txBody>
          <a:bodyPr/>
          <a:lstStyle/>
          <a:p>
            <a:pPr eaLnBrk="1" hangingPunct="1"/>
            <a:r>
              <a:rPr lang="en-US" altLang="zh-CN" dirty="0">
                <a:latin typeface="Arial" panose="020B0604020202090204" pitchFamily="34" charset="0"/>
              </a:rPr>
              <a:t>Denoising</a:t>
            </a:r>
            <a:endParaRPr lang="zh-CN" altLang="en-US" dirty="0">
              <a:latin typeface="Arial Black" panose="020B0A04020102020204" pitchFamily="34" charset="0"/>
            </a:endParaRPr>
          </a:p>
        </p:txBody>
      </p:sp>
      <p:sp>
        <p:nvSpPr>
          <p:cNvPr id="37891" name="Rectangle 3"/>
          <p:cNvSpPr>
            <a:spLocks noGrp="1" noChangeArrowheads="1"/>
          </p:cNvSpPr>
          <p:nvPr>
            <p:ph type="body" sz="half" idx="1"/>
          </p:nvPr>
        </p:nvSpPr>
        <p:spPr>
          <a:xfrm>
            <a:off x="414338" y="965200"/>
            <a:ext cx="8628062" cy="5729288"/>
          </a:xfrm>
        </p:spPr>
        <p:txBody>
          <a:bodyPr/>
          <a:lstStyle/>
          <a:p>
            <a:pPr eaLnBrk="1" hangingPunct="1">
              <a:spcAft>
                <a:spcPts val="1200"/>
              </a:spcAft>
              <a:defRPr/>
            </a:pPr>
            <a:r>
              <a:rPr kumimoji="1" lang="zh-CN" altLang="en-US" sz="2000" dirty="0"/>
              <a:t>统计排序</a:t>
            </a:r>
            <a:r>
              <a:rPr kumimoji="1" lang="en-US" altLang="zh-CN" sz="2000" dirty="0"/>
              <a:t>Order-Statistics Filters </a:t>
            </a:r>
            <a:endParaRPr kumimoji="1" lang="en-US" altLang="zh-CN" sz="1800" dirty="0"/>
          </a:p>
          <a:p>
            <a:pPr lvl="1" eaLnBrk="1" hangingPunct="1">
              <a:spcAft>
                <a:spcPts val="1200"/>
              </a:spcAft>
              <a:defRPr/>
            </a:pPr>
            <a:r>
              <a:rPr kumimoji="1" lang="en-US" altLang="zh-CN" sz="1800" dirty="0">
                <a:solidFill>
                  <a:srgbClr val="FF0000"/>
                </a:solidFill>
              </a:rPr>
              <a:t>Median  filter :</a:t>
            </a:r>
            <a:endParaRPr kumimoji="1" lang="en-US" altLang="zh-CN" sz="1800" dirty="0">
              <a:solidFill>
                <a:srgbClr val="FF0000"/>
              </a:solidFill>
            </a:endParaRPr>
          </a:p>
          <a:p>
            <a:pPr lvl="1" eaLnBrk="1" hangingPunct="1">
              <a:spcAft>
                <a:spcPts val="1200"/>
              </a:spcAft>
              <a:defRPr/>
            </a:pPr>
            <a:endParaRPr kumimoji="1" lang="en-US" altLang="zh-CN" sz="1800" dirty="0"/>
          </a:p>
          <a:p>
            <a:pPr lvl="1" eaLnBrk="1" hangingPunct="1">
              <a:spcAft>
                <a:spcPts val="1200"/>
              </a:spcAft>
              <a:defRPr/>
            </a:pPr>
            <a:r>
              <a:rPr kumimoji="1" lang="en-US" altLang="zh-CN" sz="1800" dirty="0" err="1">
                <a:solidFill>
                  <a:srgbClr val="FF0000"/>
                </a:solidFill>
              </a:rPr>
              <a:t>Max&amp;Min</a:t>
            </a:r>
            <a:r>
              <a:rPr kumimoji="1" lang="en-US" altLang="zh-CN" sz="1800" dirty="0">
                <a:solidFill>
                  <a:srgbClr val="FF0000"/>
                </a:solidFill>
              </a:rPr>
              <a:t> filter :</a:t>
            </a:r>
            <a:endParaRPr kumimoji="1" lang="en-US" altLang="zh-CN" sz="1800" dirty="0">
              <a:solidFill>
                <a:srgbClr val="FF0000"/>
              </a:solidFill>
            </a:endParaRPr>
          </a:p>
          <a:p>
            <a:pPr lvl="1" eaLnBrk="1" hangingPunct="1">
              <a:spcAft>
                <a:spcPts val="1200"/>
              </a:spcAft>
              <a:defRPr/>
            </a:pPr>
            <a:endParaRPr kumimoji="1" lang="en-US" altLang="zh-CN" sz="1800" dirty="0"/>
          </a:p>
          <a:p>
            <a:pPr lvl="1" eaLnBrk="1" hangingPunct="1">
              <a:spcAft>
                <a:spcPts val="1200"/>
              </a:spcAft>
              <a:defRPr/>
            </a:pPr>
            <a:endParaRPr kumimoji="1" lang="en-US" altLang="zh-CN" sz="1800" dirty="0"/>
          </a:p>
          <a:p>
            <a:pPr lvl="1" eaLnBrk="1" hangingPunct="1">
              <a:spcAft>
                <a:spcPts val="1200"/>
              </a:spcAft>
              <a:defRPr/>
            </a:pPr>
            <a:endParaRPr kumimoji="1" lang="en-US" altLang="zh-CN" sz="1800" dirty="0"/>
          </a:p>
          <a:p>
            <a:pPr lvl="1" eaLnBrk="1" hangingPunct="1">
              <a:spcAft>
                <a:spcPts val="1200"/>
              </a:spcAft>
              <a:defRPr/>
            </a:pPr>
            <a:r>
              <a:rPr kumimoji="1" lang="en-US" altLang="zh-CN" sz="1800" dirty="0">
                <a:solidFill>
                  <a:srgbClr val="FF0000"/>
                </a:solidFill>
              </a:rPr>
              <a:t>Midpoint filter :</a:t>
            </a:r>
            <a:endParaRPr kumimoji="1" lang="en-US" altLang="zh-CN" sz="1800" dirty="0">
              <a:solidFill>
                <a:srgbClr val="FF0000"/>
              </a:solidFill>
            </a:endParaRPr>
          </a:p>
          <a:p>
            <a:pPr lvl="1" eaLnBrk="1" hangingPunct="1">
              <a:spcAft>
                <a:spcPts val="0"/>
              </a:spcAft>
              <a:defRPr/>
            </a:pPr>
            <a:endParaRPr kumimoji="1" lang="en-US" altLang="zh-CN" sz="1800" dirty="0">
              <a:solidFill>
                <a:srgbClr val="FF0000"/>
              </a:solidFill>
            </a:endParaRPr>
          </a:p>
          <a:p>
            <a:pPr marL="457200" lvl="1" indent="0" eaLnBrk="1" hangingPunct="1">
              <a:spcAft>
                <a:spcPts val="0"/>
              </a:spcAft>
              <a:buFont typeface="Wingdings" panose="05000000000000000000" pitchFamily="2" charset="2"/>
              <a:buNone/>
              <a:defRPr/>
            </a:pPr>
            <a:endParaRPr kumimoji="1" lang="en-US" altLang="zh-CN" sz="1800" dirty="0"/>
          </a:p>
          <a:p>
            <a:pPr lvl="1" eaLnBrk="1" hangingPunct="1">
              <a:spcAft>
                <a:spcPts val="1200"/>
              </a:spcAft>
              <a:defRPr/>
            </a:pPr>
            <a:r>
              <a:rPr kumimoji="1" lang="en-US" altLang="zh-CN" sz="1800" dirty="0">
                <a:solidFill>
                  <a:srgbClr val="FF0000"/>
                </a:solidFill>
              </a:rPr>
              <a:t>Alpha-trimmed mean filter :</a:t>
            </a:r>
            <a:endParaRPr kumimoji="1" lang="en-US" altLang="zh-CN" sz="1800" dirty="0">
              <a:solidFill>
                <a:srgbClr val="FF0000"/>
              </a:solidFill>
            </a:endParaRPr>
          </a:p>
        </p:txBody>
      </p:sp>
      <p:graphicFrame>
        <p:nvGraphicFramePr>
          <p:cNvPr id="38916" name="Object 4"/>
          <p:cNvGraphicFramePr>
            <a:graphicFrameLocks noChangeAspect="1"/>
          </p:cNvGraphicFramePr>
          <p:nvPr/>
        </p:nvGraphicFramePr>
        <p:xfrm>
          <a:off x="4510088" y="1382713"/>
          <a:ext cx="2736850" cy="555625"/>
        </p:xfrm>
        <a:graphic>
          <a:graphicData uri="http://schemas.openxmlformats.org/presentationml/2006/ole">
            <mc:AlternateContent xmlns:mc="http://schemas.openxmlformats.org/markup-compatibility/2006">
              <mc:Choice xmlns:v="urn:schemas-microsoft-com:vml" Requires="v">
                <p:oleObj spid="_x0000_s47261" name="Equation" r:id="rId1" imgW="1600200" imgH="342900" progId="Equation.DSMT4">
                  <p:embed/>
                </p:oleObj>
              </mc:Choice>
              <mc:Fallback>
                <p:oleObj name="Equation" r:id="rId1" imgW="1600200" imgH="3429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0088" y="1382713"/>
                        <a:ext cx="2736850"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7" name="Object 5"/>
          <p:cNvGraphicFramePr>
            <a:graphicFrameLocks noChangeAspect="1"/>
          </p:cNvGraphicFramePr>
          <p:nvPr/>
        </p:nvGraphicFramePr>
        <p:xfrm>
          <a:off x="5465763" y="2763838"/>
          <a:ext cx="2728912" cy="596900"/>
        </p:xfrm>
        <a:graphic>
          <a:graphicData uri="http://schemas.openxmlformats.org/presentationml/2006/ole">
            <mc:AlternateContent xmlns:mc="http://schemas.openxmlformats.org/markup-compatibility/2006">
              <mc:Choice xmlns:v="urn:schemas-microsoft-com:vml" Requires="v">
                <p:oleObj spid="_x0000_s47262" name="Equation" r:id="rId3" imgW="1485900" imgH="342900" progId="Equation.DSMT4">
                  <p:embed/>
                </p:oleObj>
              </mc:Choice>
              <mc:Fallback>
                <p:oleObj name="Equation" r:id="rId3" imgW="1485900" imgH="3429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5763" y="2763838"/>
                        <a:ext cx="2728912"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8" name="Object 6"/>
          <p:cNvGraphicFramePr>
            <a:graphicFrameLocks noChangeAspect="1"/>
          </p:cNvGraphicFramePr>
          <p:nvPr/>
        </p:nvGraphicFramePr>
        <p:xfrm>
          <a:off x="5508625" y="3527425"/>
          <a:ext cx="2676525" cy="563563"/>
        </p:xfrm>
        <a:graphic>
          <a:graphicData uri="http://schemas.openxmlformats.org/presentationml/2006/ole">
            <mc:AlternateContent xmlns:mc="http://schemas.openxmlformats.org/markup-compatibility/2006">
              <mc:Choice xmlns:v="urn:schemas-microsoft-com:vml" Requires="v">
                <p:oleObj spid="_x0000_s47263" name="Equation" r:id="rId5" imgW="1485900" imgH="330200" progId="Equation.DSMT4">
                  <p:embed/>
                </p:oleObj>
              </mc:Choice>
              <mc:Fallback>
                <p:oleObj name="Equation" r:id="rId5" imgW="1485900" imgH="3302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625" y="3527425"/>
                        <a:ext cx="2676525" cy="56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9" name="Object 7"/>
          <p:cNvGraphicFramePr>
            <a:graphicFrameLocks noChangeAspect="1"/>
          </p:cNvGraphicFramePr>
          <p:nvPr/>
        </p:nvGraphicFramePr>
        <p:xfrm>
          <a:off x="3341688" y="4183063"/>
          <a:ext cx="4775200" cy="668337"/>
        </p:xfrm>
        <a:graphic>
          <a:graphicData uri="http://schemas.openxmlformats.org/presentationml/2006/ole">
            <mc:AlternateContent xmlns:mc="http://schemas.openxmlformats.org/markup-compatibility/2006">
              <mc:Choice xmlns:v="urn:schemas-microsoft-com:vml" Requires="v">
                <p:oleObj spid="_x0000_s47264" name="Equation" r:id="rId7" imgW="2743200" imgH="406400" progId="Equation.DSMT4">
                  <p:embed/>
                </p:oleObj>
              </mc:Choice>
              <mc:Fallback>
                <p:oleObj name="Equation" r:id="rId7" imgW="2743200" imgH="4064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1688" y="4183063"/>
                        <a:ext cx="4775200" cy="668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20" name="Object 8"/>
          <p:cNvGraphicFramePr>
            <a:graphicFrameLocks noChangeAspect="1"/>
          </p:cNvGraphicFramePr>
          <p:nvPr/>
        </p:nvGraphicFramePr>
        <p:xfrm>
          <a:off x="4579938" y="5313363"/>
          <a:ext cx="3187700" cy="733425"/>
        </p:xfrm>
        <a:graphic>
          <a:graphicData uri="http://schemas.openxmlformats.org/presentationml/2006/ole">
            <mc:AlternateContent xmlns:mc="http://schemas.openxmlformats.org/markup-compatibility/2006">
              <mc:Choice xmlns:v="urn:schemas-microsoft-com:vml" Requires="v">
                <p:oleObj spid="_x0000_s47265" name="Equation" r:id="rId9" imgW="1879600" imgH="457200" progId="Equation.DSMT4">
                  <p:embed/>
                </p:oleObj>
              </mc:Choice>
              <mc:Fallback>
                <p:oleObj name="Equation" r:id="rId9" imgW="1879600" imgH="45720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9938" y="5313363"/>
                        <a:ext cx="3187700" cy="733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246063" y="5989638"/>
            <a:ext cx="8796337" cy="707886"/>
          </a:xfrm>
          <a:prstGeom prst="rect">
            <a:avLst/>
          </a:prstGeom>
        </p:spPr>
        <p:txBody>
          <a:bodyPr wrap="square">
            <a:spAutoFit/>
          </a:bodyPr>
          <a:lstStyle/>
          <a:p>
            <a:pPr>
              <a:buFont typeface="Wingdings" panose="05000000000000000000" pitchFamily="2" charset="2"/>
              <a:buNone/>
              <a:defRPr/>
            </a:pPr>
            <a:r>
              <a:rPr lang="en-US" altLang="zh-CN" sz="2000" b="1" dirty="0">
                <a:effectLst/>
              </a:rPr>
              <a:t>d</a:t>
            </a:r>
            <a:r>
              <a:rPr lang="zh-CN" altLang="en-US" sz="2000" b="1" dirty="0">
                <a:effectLst/>
              </a:rPr>
              <a:t>可取</a:t>
            </a:r>
            <a:r>
              <a:rPr lang="en-US" altLang="zh-CN" sz="2000" b="1" dirty="0">
                <a:effectLst/>
              </a:rPr>
              <a:t>0~ mn-1</a:t>
            </a:r>
            <a:r>
              <a:rPr lang="zh-CN" altLang="en-US" sz="2000" b="1" dirty="0">
                <a:effectLst/>
              </a:rPr>
              <a:t>：</a:t>
            </a:r>
            <a:r>
              <a:rPr lang="en-US" altLang="zh-CN" sz="2000" b="1" dirty="0">
                <a:effectLst/>
              </a:rPr>
              <a:t>d=0</a:t>
            </a:r>
            <a:r>
              <a:rPr lang="zh-CN" altLang="en-US" sz="2000" b="1" dirty="0">
                <a:effectLst/>
              </a:rPr>
              <a:t>时退化成算数均值滤波器；</a:t>
            </a:r>
            <a:r>
              <a:rPr lang="en-US" altLang="zh-CN" sz="2000" b="1" dirty="0">
                <a:effectLst/>
              </a:rPr>
              <a:t>d=mn-1</a:t>
            </a:r>
            <a:r>
              <a:rPr lang="zh-CN" altLang="en-US" sz="2000" b="1" dirty="0">
                <a:effectLst/>
              </a:rPr>
              <a:t>时退化成中值滤波器；</a:t>
            </a:r>
            <a:r>
              <a:rPr lang="en-US" altLang="zh-CN" sz="2000" b="1" dirty="0">
                <a:effectLst/>
              </a:rPr>
              <a:t>d</a:t>
            </a:r>
            <a:r>
              <a:rPr lang="zh-CN" altLang="en-US" sz="2000" b="1" dirty="0">
                <a:effectLst/>
              </a:rPr>
              <a:t>取其他值时，适合包含多种噪声的图像处理，如高斯和椒盐噪声的混合情况</a:t>
            </a:r>
            <a:endParaRPr lang="en-US" altLang="zh-CN" sz="2000" b="1" dirty="0">
              <a:effectLst/>
            </a:endParaRPr>
          </a:p>
        </p:txBody>
      </p:sp>
      <p:sp>
        <p:nvSpPr>
          <p:cNvPr id="3" name="矩形 2"/>
          <p:cNvSpPr/>
          <p:nvPr/>
        </p:nvSpPr>
        <p:spPr>
          <a:xfrm>
            <a:off x="246063" y="1974850"/>
            <a:ext cx="8767762" cy="401638"/>
          </a:xfrm>
          <a:prstGeom prst="rect">
            <a:avLst/>
          </a:prstGeom>
        </p:spPr>
        <p:txBody>
          <a:bodyPr>
            <a:spAutoFit/>
          </a:bodyPr>
          <a:lstStyle/>
          <a:p>
            <a:pPr>
              <a:buFont typeface="Wingdings" panose="05000000000000000000" pitchFamily="2" charset="2"/>
              <a:buNone/>
              <a:defRPr/>
            </a:pPr>
            <a:r>
              <a:rPr lang="zh-CN" altLang="en-US" sz="2000" b="1" dirty="0">
                <a:effectLst/>
              </a:rPr>
              <a:t>对多种随机噪声有良好的去噪能力</a:t>
            </a:r>
            <a:r>
              <a:rPr lang="en-US" altLang="zh-CN" sz="2000" b="1" dirty="0">
                <a:effectLst/>
              </a:rPr>
              <a:t>,</a:t>
            </a:r>
            <a:r>
              <a:rPr lang="zh-CN" altLang="en-US" sz="2000" b="1" dirty="0">
                <a:effectLst/>
              </a:rPr>
              <a:t>引起的模糊更少</a:t>
            </a:r>
            <a:r>
              <a:rPr lang="en-US" altLang="zh-CN" sz="2000" b="1" dirty="0">
                <a:effectLst/>
              </a:rPr>
              <a:t>,</a:t>
            </a:r>
            <a:r>
              <a:rPr lang="zh-CN" altLang="en-US" sz="2000" b="1" dirty="0">
                <a:effectLst/>
              </a:rPr>
              <a:t>尤其对脉冲噪声非常有效</a:t>
            </a:r>
            <a:endParaRPr lang="zh-CN" altLang="en-US" sz="2000" b="1" dirty="0">
              <a:effectLst/>
            </a:endParaRPr>
          </a:p>
        </p:txBody>
      </p:sp>
      <p:sp>
        <p:nvSpPr>
          <p:cNvPr id="4" name="矩形 3"/>
          <p:cNvSpPr/>
          <p:nvPr/>
        </p:nvSpPr>
        <p:spPr>
          <a:xfrm>
            <a:off x="804799" y="2862263"/>
            <a:ext cx="4572000" cy="400050"/>
          </a:xfrm>
          <a:prstGeom prst="rect">
            <a:avLst/>
          </a:prstGeom>
        </p:spPr>
        <p:txBody>
          <a:bodyPr>
            <a:spAutoFit/>
          </a:bodyPr>
          <a:lstStyle/>
          <a:p>
            <a:pPr>
              <a:buFont typeface="Wingdings" panose="05000000000000000000" pitchFamily="2" charset="2"/>
              <a:buNone/>
              <a:defRPr/>
            </a:pPr>
            <a:r>
              <a:rPr lang="zh-CN" altLang="en-US" sz="2000" b="1" dirty="0">
                <a:effectLst/>
              </a:rPr>
              <a:t>可发现图像中的亮点，消除胡椒噪声</a:t>
            </a:r>
            <a:endParaRPr lang="zh-CN" altLang="en-US" sz="2000" b="1" dirty="0">
              <a:effectLst/>
            </a:endParaRPr>
          </a:p>
        </p:txBody>
      </p:sp>
      <p:sp>
        <p:nvSpPr>
          <p:cNvPr id="5" name="矩形 4"/>
          <p:cNvSpPr/>
          <p:nvPr/>
        </p:nvSpPr>
        <p:spPr>
          <a:xfrm>
            <a:off x="849249" y="3608388"/>
            <a:ext cx="4572000" cy="400050"/>
          </a:xfrm>
          <a:prstGeom prst="rect">
            <a:avLst/>
          </a:prstGeom>
        </p:spPr>
        <p:txBody>
          <a:bodyPr>
            <a:spAutoFit/>
          </a:bodyPr>
          <a:lstStyle/>
          <a:p>
            <a:pPr>
              <a:buFont typeface="Wingdings" panose="05000000000000000000" pitchFamily="2" charset="2"/>
              <a:buNone/>
              <a:defRPr/>
            </a:pPr>
            <a:r>
              <a:rPr lang="zh-CN" altLang="en-US" sz="2000" b="1" dirty="0">
                <a:effectLst/>
              </a:rPr>
              <a:t>可发现图像中的暗点，消除盐噪声</a:t>
            </a:r>
            <a:endParaRPr lang="zh-CN" altLang="en-US" sz="2000" b="1" dirty="0">
              <a:effectLst/>
            </a:endParaRPr>
          </a:p>
        </p:txBody>
      </p:sp>
      <p:sp>
        <p:nvSpPr>
          <p:cNvPr id="6" name="矩形 5"/>
          <p:cNvSpPr/>
          <p:nvPr/>
        </p:nvSpPr>
        <p:spPr>
          <a:xfrm>
            <a:off x="246063" y="4849196"/>
            <a:ext cx="8767762" cy="707886"/>
          </a:xfrm>
          <a:prstGeom prst="rect">
            <a:avLst/>
          </a:prstGeom>
        </p:spPr>
        <p:txBody>
          <a:bodyPr wrap="square">
            <a:spAutoFit/>
          </a:bodyPr>
          <a:lstStyle/>
          <a:p>
            <a:pPr>
              <a:buFont typeface="Wingdings" panose="05000000000000000000" pitchFamily="2" charset="2"/>
              <a:buNone/>
              <a:defRPr/>
            </a:pPr>
            <a:r>
              <a:rPr lang="zh-CN" altLang="en-US" sz="2000" b="1" dirty="0">
                <a:effectLst/>
              </a:rPr>
              <a:t>结合了统计排序和求平均操作，使得其对于高斯和均匀随机分布的噪声有较好的效果</a:t>
            </a:r>
            <a:endParaRPr lang="zh-CN" altLang="en-US" sz="2000" b="1" dirty="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zh-CN" altLang="en-US" dirty="0"/>
              <a:t>自适应</a:t>
            </a:r>
            <a:r>
              <a:rPr lang="en-US" altLang="zh-CN" dirty="0"/>
              <a:t>(Adaptive)</a:t>
            </a:r>
            <a:r>
              <a:rPr lang="zh-CN" altLang="en-US" dirty="0"/>
              <a:t>中值滤波器</a:t>
            </a:r>
            <a:endParaRPr lang="zh-CN" altLang="en-US" dirty="0"/>
          </a:p>
        </p:txBody>
      </p:sp>
      <p:sp>
        <p:nvSpPr>
          <p:cNvPr id="47107" name="Rectangle 3"/>
          <p:cNvSpPr>
            <a:spLocks noGrp="1" noChangeArrowheads="1"/>
          </p:cNvSpPr>
          <p:nvPr>
            <p:ph type="body" idx="1"/>
          </p:nvPr>
        </p:nvSpPr>
        <p:spPr/>
        <p:txBody>
          <a:bodyPr/>
          <a:lstStyle/>
          <a:p>
            <a:pPr eaLnBrk="1" hangingPunct="1"/>
            <a:r>
              <a:rPr lang="zh-CN" altLang="en-US" dirty="0"/>
              <a:t>基本思想</a:t>
            </a:r>
            <a:endParaRPr lang="zh-CN" altLang="en-US" dirty="0"/>
          </a:p>
          <a:p>
            <a:pPr lvl="1" eaLnBrk="1" hangingPunct="1">
              <a:spcAft>
                <a:spcPts val="1200"/>
              </a:spcAft>
            </a:pPr>
            <a:r>
              <a:rPr lang="zh-CN" altLang="en-US" dirty="0"/>
              <a:t>中值滤波器的尺寸如果太小，可以较好地保护图像的某些细节，但往往遗漏噪声；多次滤波造成特征丧失、图像模糊</a:t>
            </a:r>
            <a:endParaRPr lang="zh-CN" altLang="en-US" dirty="0"/>
          </a:p>
          <a:p>
            <a:pPr lvl="1" eaLnBrk="1" hangingPunct="1">
              <a:spcAft>
                <a:spcPts val="1200"/>
              </a:spcAft>
            </a:pPr>
            <a:r>
              <a:rPr lang="zh-CN" altLang="en-US" dirty="0"/>
              <a:t>反之，如果太大的话，可以加强噪声抑制能力，但图像会很模糊，有时候会滤去图像中的一些细线、尖锐边角等重要细节，从而破坏图像的几何结构</a:t>
            </a:r>
            <a:endParaRPr lang="zh-CN" altLang="en-US" dirty="0"/>
          </a:p>
          <a:p>
            <a:pPr lvl="1" eaLnBrk="1" hangingPunct="1">
              <a:spcAft>
                <a:spcPts val="1200"/>
              </a:spcAft>
            </a:pPr>
            <a:r>
              <a:rPr lang="zh-CN" altLang="en-US" dirty="0"/>
              <a:t>因此，先采用小尺寸的中值滤波；当发现滤波器不够好时，扩大其尺寸，再次滤波；再不好；再扩大，直到达到最大尺寸</a:t>
            </a:r>
            <a:endParaRPr lang="zh-CN" altLang="en-US" dirty="0"/>
          </a:p>
          <a:p>
            <a:pPr lvl="1" eaLnBrk="1" hangingPunct="1">
              <a:spcAft>
                <a:spcPts val="1200"/>
              </a:spcAft>
            </a:pPr>
            <a:r>
              <a:rPr lang="zh-CN" altLang="en-US" dirty="0"/>
              <a:t>这个策略称为</a:t>
            </a:r>
            <a:r>
              <a:rPr lang="zh-CN" altLang="en-US" dirty="0">
                <a:solidFill>
                  <a:srgbClr val="3366FF"/>
                </a:solidFill>
              </a:rPr>
              <a:t>自适应</a:t>
            </a:r>
            <a:r>
              <a:rPr lang="zh-CN" altLang="en-US" dirty="0"/>
              <a:t>的策略</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zh-CN" altLang="en-US"/>
              <a:t>图像采样与量化</a:t>
            </a:r>
            <a:endParaRPr lang="zh-CN" altLang="en-US"/>
          </a:p>
        </p:txBody>
      </p:sp>
      <p:sp>
        <p:nvSpPr>
          <p:cNvPr id="35843" name="Rectangle 3"/>
          <p:cNvSpPr>
            <a:spLocks noGrp="1" noChangeArrowheads="1"/>
          </p:cNvSpPr>
          <p:nvPr>
            <p:ph type="body" sz="half" idx="1"/>
          </p:nvPr>
        </p:nvSpPr>
        <p:spPr>
          <a:xfrm>
            <a:off x="354013" y="1504950"/>
            <a:ext cx="8440737" cy="1787525"/>
          </a:xfrm>
        </p:spPr>
        <p:txBody>
          <a:bodyPr/>
          <a:lstStyle/>
          <a:p>
            <a:pPr eaLnBrk="1" hangingPunct="1"/>
            <a:r>
              <a:rPr kumimoji="1" lang="en-US" altLang="zh-CN" sz="2000"/>
              <a:t>Representing Digital Image:</a:t>
            </a:r>
            <a:endParaRPr kumimoji="1" lang="en-US" altLang="en-US" sz="2000"/>
          </a:p>
        </p:txBody>
      </p:sp>
      <p:pic>
        <p:nvPicPr>
          <p:cNvPr id="35844" name="Picture 4" descr="imaging3"/>
          <p:cNvPicPr>
            <a:picLocks noGrp="1" noChangeAspect="1" noChangeArrowheads="1"/>
          </p:cNvPicPr>
          <p:nvPr>
            <p:ph sz="quarter" idx="2"/>
          </p:nvPr>
        </p:nvPicPr>
        <p:blipFill>
          <a:blip r:embed="rId1">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a:stretch>
            <a:fillRect/>
          </a:stretch>
        </p:blipFill>
        <p:spPr>
          <a:xfrm>
            <a:off x="176980" y="2354621"/>
            <a:ext cx="3834078" cy="3336567"/>
          </a:xfrm>
          <a:noFill/>
        </p:spPr>
      </p:pic>
      <p:graphicFrame>
        <p:nvGraphicFramePr>
          <p:cNvPr id="35845" name="Object 5"/>
          <p:cNvGraphicFramePr>
            <a:graphicFrameLocks noGrp="1" noChangeAspect="1"/>
          </p:cNvGraphicFramePr>
          <p:nvPr>
            <p:ph sz="quarter" idx="3"/>
          </p:nvPr>
        </p:nvGraphicFramePr>
        <p:xfrm>
          <a:off x="3739995" y="2639961"/>
          <a:ext cx="5139201" cy="1578232"/>
        </p:xfrm>
        <a:graphic>
          <a:graphicData uri="http://schemas.openxmlformats.org/presentationml/2006/ole">
            <mc:AlternateContent xmlns:mc="http://schemas.openxmlformats.org/markup-compatibility/2006">
              <mc:Choice xmlns:v="urn:schemas-microsoft-com:vml" Requires="v">
                <p:oleObj spid="_x0000_s61487" name="" r:id="rId3" imgW="3517900" imgH="914400" progId="Equation.3">
                  <p:embed/>
                </p:oleObj>
              </mc:Choice>
              <mc:Fallback>
                <p:oleObj name="" r:id="rId3" imgW="3517900" imgH="914400" progId="Equation.3">
                  <p:embed/>
                  <p:pic>
                    <p:nvPicPr>
                      <p:cNvPr id="0" name="图片 614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9995" y="2639961"/>
                        <a:ext cx="5139201" cy="1578232"/>
                      </a:xfrm>
                      <a:prstGeom prst="rect">
                        <a:avLst/>
                      </a:prstGeom>
                      <a:noFill/>
                      <a:ln>
                        <a:noFill/>
                      </a:ln>
                      <a:effectLst/>
                    </p:spPr>
                  </p:pic>
                </p:oleObj>
              </mc:Fallback>
            </mc:AlternateContent>
          </a:graphicData>
        </a:graphic>
      </p:graphicFrame>
      <p:graphicFrame>
        <p:nvGraphicFramePr>
          <p:cNvPr id="35846" name="Object 6"/>
          <p:cNvGraphicFramePr>
            <a:graphicFrameLocks noChangeAspect="1"/>
          </p:cNvGraphicFramePr>
          <p:nvPr/>
        </p:nvGraphicFramePr>
        <p:xfrm>
          <a:off x="5970382" y="5691188"/>
          <a:ext cx="2057400" cy="425450"/>
        </p:xfrm>
        <a:graphic>
          <a:graphicData uri="http://schemas.openxmlformats.org/presentationml/2006/ole">
            <mc:AlternateContent xmlns:mc="http://schemas.openxmlformats.org/markup-compatibility/2006">
              <mc:Choice xmlns:v="urn:schemas-microsoft-com:vml" Requires="v">
                <p:oleObj spid="_x0000_s61488" name="" r:id="rId5" imgW="875665" imgH="177800" progId="Equation.3">
                  <p:embed/>
                </p:oleObj>
              </mc:Choice>
              <mc:Fallback>
                <p:oleObj name="" r:id="rId5" imgW="875665" imgH="177800" progId="Equation.3">
                  <p:embed/>
                  <p:pic>
                    <p:nvPicPr>
                      <p:cNvPr id="0" name="图片 614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0382" y="5691188"/>
                        <a:ext cx="20574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7" name="Object 7"/>
          <p:cNvGraphicFramePr>
            <a:graphicFrameLocks noChangeAspect="1"/>
          </p:cNvGraphicFramePr>
          <p:nvPr/>
        </p:nvGraphicFramePr>
        <p:xfrm>
          <a:off x="7666447" y="4965606"/>
          <a:ext cx="995362" cy="452438"/>
        </p:xfrm>
        <a:graphic>
          <a:graphicData uri="http://schemas.openxmlformats.org/presentationml/2006/ole">
            <mc:AlternateContent xmlns:mc="http://schemas.openxmlformats.org/markup-compatibility/2006">
              <mc:Choice xmlns:v="urn:schemas-microsoft-com:vml" Requires="v">
                <p:oleObj spid="_x0000_s61489" name="" r:id="rId7" imgW="419100" imgH="190500" progId="Equation.3">
                  <p:embed/>
                </p:oleObj>
              </mc:Choice>
              <mc:Fallback>
                <p:oleObj name="" r:id="rId7" imgW="419100" imgH="190500" progId="Equation.3">
                  <p:embed/>
                  <p:pic>
                    <p:nvPicPr>
                      <p:cNvPr id="0" name="图片 6148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66447" y="4965606"/>
                        <a:ext cx="995362"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8" name="矩形 1"/>
          <p:cNvSpPr>
            <a:spLocks noChangeArrowheads="1"/>
          </p:cNvSpPr>
          <p:nvPr/>
        </p:nvSpPr>
        <p:spPr bwMode="auto">
          <a:xfrm>
            <a:off x="6634570" y="5006665"/>
            <a:ext cx="1031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zh-CN" altLang="en-US" sz="2200" dirty="0">
                <a:effectLst/>
                <a:latin typeface="Arial" panose="020B0604020202090204" pitchFamily="34" charset="0"/>
                <a:ea typeface="宋体" pitchFamily="2" charset="-122"/>
              </a:rPr>
              <a:t>灰度级：</a:t>
            </a:r>
            <a:endParaRPr lang="en-US" altLang="zh-CN" sz="2200" dirty="0">
              <a:effectLst/>
              <a:latin typeface="Arial" panose="020B0604020202090204" pitchFamily="34" charset="0"/>
              <a:ea typeface="宋体" pitchFamily="2" charset="-122"/>
            </a:endParaRPr>
          </a:p>
        </p:txBody>
      </p:sp>
      <p:sp>
        <p:nvSpPr>
          <p:cNvPr id="35849" name="矩形 2"/>
          <p:cNvSpPr>
            <a:spLocks noChangeArrowheads="1"/>
          </p:cNvSpPr>
          <p:nvPr/>
        </p:nvSpPr>
        <p:spPr bwMode="auto">
          <a:xfrm>
            <a:off x="2593207" y="5691188"/>
            <a:ext cx="361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zh-CN" altLang="en-US" sz="2200" dirty="0">
                <a:effectLst/>
                <a:latin typeface="Arial" panose="020B0604020202090204" pitchFamily="34" charset="0"/>
                <a:ea typeface="宋体" pitchFamily="2" charset="-122"/>
              </a:rPr>
              <a:t>存储一幅图像所需的位数：</a:t>
            </a:r>
            <a:endParaRPr lang="zh-CN" altLang="en-US" sz="2200" dirty="0">
              <a:effectLst/>
              <a:latin typeface="Arial" panose="020B0604020202090204" pitchFamily="34" charset="0"/>
              <a:ea typeface="宋体" pitchFamily="2" charset="-122"/>
            </a:endParaRPr>
          </a:p>
        </p:txBody>
      </p:sp>
      <p:sp>
        <p:nvSpPr>
          <p:cNvPr id="2" name="文本框 1"/>
          <p:cNvSpPr txBox="1"/>
          <p:nvPr/>
        </p:nvSpPr>
        <p:spPr>
          <a:xfrm>
            <a:off x="4650740" y="1340485"/>
            <a:ext cx="1864995" cy="368300"/>
          </a:xfrm>
          <a:prstGeom prst="rect">
            <a:avLst/>
          </a:prstGeom>
          <a:noFill/>
        </p:spPr>
        <p:txBody>
          <a:bodyPr wrap="square" rtlCol="0">
            <a:spAutoFit/>
          </a:bodyPr>
          <a:p>
            <a:r>
              <a:rPr lang="zh-CN" altLang="en-US">
                <a:solidFill>
                  <a:srgbClr val="FF0000"/>
                </a:solidFill>
              </a:rPr>
              <a:t>多了！！！</a:t>
            </a:r>
            <a:endParaRPr lang="zh-CN" altLang="en-US">
              <a:solidFill>
                <a:srgbClr val="FF0000"/>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57200" y="334368"/>
            <a:ext cx="8332788" cy="973138"/>
          </a:xfrm>
        </p:spPr>
        <p:txBody>
          <a:bodyPr/>
          <a:lstStyle/>
          <a:p>
            <a:pPr eaLnBrk="1" hangingPunct="1"/>
            <a:r>
              <a:rPr lang="zh-CN" altLang="en-US" dirty="0"/>
              <a:t>自适应</a:t>
            </a:r>
            <a:r>
              <a:rPr lang="en-US" altLang="zh-CN" dirty="0"/>
              <a:t>(Adaptive)</a:t>
            </a:r>
            <a:r>
              <a:rPr lang="zh-CN" altLang="en-US" dirty="0"/>
              <a:t>中值滤波器</a:t>
            </a:r>
            <a:endParaRPr lang="zh-CN" altLang="en-US" dirty="0"/>
          </a:p>
        </p:txBody>
      </p:sp>
      <p:sp>
        <p:nvSpPr>
          <p:cNvPr id="48131" name="Rectangle 3"/>
          <p:cNvSpPr>
            <a:spLocks noGrp="1" noChangeArrowheads="1"/>
          </p:cNvSpPr>
          <p:nvPr>
            <p:ph type="body" idx="1"/>
          </p:nvPr>
        </p:nvSpPr>
        <p:spPr>
          <a:xfrm>
            <a:off x="636638" y="2173703"/>
            <a:ext cx="7704137" cy="4581944"/>
          </a:xfrm>
        </p:spPr>
        <p:txBody>
          <a:bodyPr/>
          <a:lstStyle/>
          <a:p>
            <a:pPr eaLnBrk="1" hangingPunct="1"/>
            <a:r>
              <a:rPr lang="zh-CN" altLang="en-US" dirty="0"/>
              <a:t>算法描述：自适应中值滤波器以两个进程工作：</a:t>
            </a:r>
            <a:endParaRPr lang="zh-CN" altLang="en-US" dirty="0"/>
          </a:p>
          <a:p>
            <a:pPr lvl="1" eaLnBrk="1" hangingPunct="1"/>
            <a:r>
              <a:rPr lang="en-US" altLang="zh-CN" dirty="0"/>
              <a:t>Level A: </a:t>
            </a:r>
            <a:r>
              <a:rPr lang="zh-CN" altLang="en-US" dirty="0"/>
              <a:t>（</a:t>
            </a:r>
            <a:r>
              <a:rPr lang="zh-CN" altLang="en-US" b="0" dirty="0">
                <a:solidFill>
                  <a:srgbClr val="FF0000"/>
                </a:solidFill>
              </a:rPr>
              <a:t>判断</a:t>
            </a:r>
            <a:r>
              <a:rPr lang="en-US" altLang="zh-CN" dirty="0" err="1">
                <a:solidFill>
                  <a:srgbClr val="FF0000"/>
                </a:solidFill>
              </a:rPr>
              <a:t>Z</a:t>
            </a:r>
            <a:r>
              <a:rPr lang="en-US" altLang="zh-CN" baseline="-25000" dirty="0" err="1">
                <a:solidFill>
                  <a:srgbClr val="FF0000"/>
                </a:solidFill>
              </a:rPr>
              <a:t>med</a:t>
            </a:r>
            <a:r>
              <a:rPr lang="zh-CN" altLang="en-US" b="0" dirty="0">
                <a:solidFill>
                  <a:srgbClr val="FF0000"/>
                </a:solidFill>
              </a:rPr>
              <a:t>是否是一个脉冲</a:t>
            </a:r>
            <a:r>
              <a:rPr lang="en-US" altLang="zh-CN" b="0" dirty="0">
                <a:solidFill>
                  <a:srgbClr val="FF0000"/>
                </a:solidFill>
              </a:rPr>
              <a:t>(</a:t>
            </a:r>
            <a:r>
              <a:rPr lang="zh-CN" altLang="en-US" b="0" dirty="0">
                <a:solidFill>
                  <a:srgbClr val="FF0000"/>
                </a:solidFill>
              </a:rPr>
              <a:t>黑或白</a:t>
            </a:r>
            <a:r>
              <a:rPr lang="en-US" altLang="zh-CN" b="0" dirty="0">
                <a:solidFill>
                  <a:srgbClr val="FF0000"/>
                </a:solidFill>
              </a:rPr>
              <a:t>)</a:t>
            </a:r>
            <a:r>
              <a:rPr lang="zh-CN" altLang="en-US" b="0" dirty="0"/>
              <a:t>）</a:t>
            </a:r>
            <a:endParaRPr lang="en-US" altLang="zh-CN" b="0" dirty="0"/>
          </a:p>
          <a:p>
            <a:pPr lvl="2" eaLnBrk="1" hangingPunct="1"/>
            <a:r>
              <a:rPr lang="en-US" altLang="zh-CN" sz="1800" dirty="0"/>
              <a:t>A</a:t>
            </a:r>
            <a:r>
              <a:rPr lang="en-US" altLang="zh-CN" sz="1800" baseline="-25000" dirty="0"/>
              <a:t>1</a:t>
            </a:r>
            <a:r>
              <a:rPr lang="en-US" altLang="zh-CN" sz="1800" dirty="0"/>
              <a:t>=</a:t>
            </a:r>
            <a:r>
              <a:rPr lang="en-US" altLang="zh-CN" sz="1800" dirty="0" err="1"/>
              <a:t>Z</a:t>
            </a:r>
            <a:r>
              <a:rPr lang="en-US" altLang="zh-CN" sz="1800" baseline="-25000" dirty="0" err="1"/>
              <a:t>med</a:t>
            </a:r>
            <a:r>
              <a:rPr lang="en-US" altLang="zh-CN" sz="1800" dirty="0"/>
              <a:t> </a:t>
            </a:r>
            <a:r>
              <a:rPr lang="en-US" altLang="zh-CN" sz="1800" dirty="0">
                <a:latin typeface="华文中宋" pitchFamily="2" charset="-122"/>
              </a:rPr>
              <a:t>–</a:t>
            </a:r>
            <a:r>
              <a:rPr lang="en-US" altLang="zh-CN" sz="1800" dirty="0"/>
              <a:t> </a:t>
            </a:r>
            <a:r>
              <a:rPr lang="en-US" altLang="zh-CN" sz="1800" dirty="0" err="1"/>
              <a:t>Z</a:t>
            </a:r>
            <a:r>
              <a:rPr lang="en-US" altLang="zh-CN" sz="1800" baseline="-25000" dirty="0" err="1"/>
              <a:t>min</a:t>
            </a:r>
            <a:endParaRPr lang="en-US" altLang="zh-CN" sz="1800" baseline="-25000" dirty="0"/>
          </a:p>
          <a:p>
            <a:pPr lvl="2" eaLnBrk="1" hangingPunct="1"/>
            <a:r>
              <a:rPr lang="en-US" altLang="zh-CN" sz="1800" dirty="0"/>
              <a:t>A</a:t>
            </a:r>
            <a:r>
              <a:rPr lang="en-US" altLang="zh-CN" sz="1800" baseline="-25000" dirty="0"/>
              <a:t>2</a:t>
            </a:r>
            <a:r>
              <a:rPr lang="en-US" altLang="zh-CN" sz="1800" dirty="0"/>
              <a:t>=</a:t>
            </a:r>
            <a:r>
              <a:rPr lang="en-US" altLang="zh-CN" sz="1800" dirty="0" err="1"/>
              <a:t>Z</a:t>
            </a:r>
            <a:r>
              <a:rPr lang="en-US" altLang="zh-CN" sz="1800" baseline="-25000" dirty="0" err="1"/>
              <a:t>med</a:t>
            </a:r>
            <a:r>
              <a:rPr lang="en-US" altLang="zh-CN" sz="1800" dirty="0"/>
              <a:t> </a:t>
            </a:r>
            <a:r>
              <a:rPr lang="en-US" altLang="zh-CN" sz="1800" dirty="0">
                <a:latin typeface="华文中宋" pitchFamily="2" charset="-122"/>
              </a:rPr>
              <a:t>–</a:t>
            </a:r>
            <a:r>
              <a:rPr lang="en-US" altLang="zh-CN" sz="1800" dirty="0"/>
              <a:t> </a:t>
            </a:r>
            <a:r>
              <a:rPr lang="en-US" altLang="zh-CN" sz="1800" dirty="0" err="1"/>
              <a:t>Z</a:t>
            </a:r>
            <a:r>
              <a:rPr lang="en-US" altLang="zh-CN" sz="1800" baseline="-25000" dirty="0" err="1"/>
              <a:t>max</a:t>
            </a:r>
            <a:endParaRPr lang="en-US" altLang="zh-CN" sz="1800" baseline="-25000" dirty="0"/>
          </a:p>
          <a:p>
            <a:pPr lvl="2" eaLnBrk="1" hangingPunct="1"/>
            <a:r>
              <a:rPr lang="zh-CN" altLang="en-US" sz="1800" dirty="0"/>
              <a:t>如果</a:t>
            </a:r>
            <a:r>
              <a:rPr lang="en-US" altLang="zh-CN" sz="1800" dirty="0"/>
              <a:t>A</a:t>
            </a:r>
            <a:r>
              <a:rPr lang="en-US" altLang="zh-CN" sz="1800" baseline="-25000" dirty="0"/>
              <a:t>1</a:t>
            </a:r>
            <a:r>
              <a:rPr lang="en-US" altLang="zh-CN" sz="1800" dirty="0"/>
              <a:t>&gt;0</a:t>
            </a:r>
            <a:r>
              <a:rPr lang="zh-CN" altLang="en-US" sz="1800" dirty="0"/>
              <a:t>并且</a:t>
            </a:r>
            <a:r>
              <a:rPr lang="en-US" altLang="zh-CN" sz="1800" dirty="0"/>
              <a:t>A</a:t>
            </a:r>
            <a:r>
              <a:rPr lang="en-US" altLang="zh-CN" sz="1800" baseline="-25000" dirty="0"/>
              <a:t>2</a:t>
            </a:r>
            <a:r>
              <a:rPr lang="en-US" altLang="zh-CN" sz="1800" dirty="0"/>
              <a:t>&lt;0, </a:t>
            </a:r>
            <a:r>
              <a:rPr lang="zh-CN" altLang="en-US" sz="1800" dirty="0"/>
              <a:t>则转</a:t>
            </a:r>
            <a:r>
              <a:rPr lang="en-US" altLang="zh-CN" sz="1800" dirty="0"/>
              <a:t>Level B</a:t>
            </a:r>
            <a:endParaRPr lang="en-US" altLang="zh-CN" sz="1800" dirty="0"/>
          </a:p>
          <a:p>
            <a:pPr lvl="2" eaLnBrk="1" hangingPunct="1"/>
            <a:r>
              <a:rPr lang="zh-CN" altLang="en-US" sz="1800" dirty="0"/>
              <a:t>否则，</a:t>
            </a:r>
            <a:r>
              <a:rPr lang="zh-CN" altLang="en-US" sz="1800" dirty="0">
                <a:solidFill>
                  <a:schemeClr val="bg2"/>
                </a:solidFill>
              </a:rPr>
              <a:t>增加窗口尺寸</a:t>
            </a:r>
            <a:endParaRPr lang="zh-CN" altLang="en-US" sz="1800" dirty="0">
              <a:solidFill>
                <a:schemeClr val="bg2"/>
              </a:solidFill>
            </a:endParaRPr>
          </a:p>
          <a:p>
            <a:pPr lvl="2" eaLnBrk="1" hangingPunct="1"/>
            <a:r>
              <a:rPr lang="zh-CN" altLang="en-US" sz="1800" dirty="0"/>
              <a:t>如果窗口尺寸小于设定的最大尺寸</a:t>
            </a:r>
            <a:r>
              <a:rPr lang="en-US" altLang="zh-CN" sz="1800" dirty="0" err="1"/>
              <a:t>Smax</a:t>
            </a:r>
            <a:r>
              <a:rPr lang="zh-CN" altLang="en-US" sz="1800" dirty="0"/>
              <a:t>，则重复</a:t>
            </a:r>
            <a:r>
              <a:rPr lang="en-US" altLang="zh-CN" sz="1800" dirty="0"/>
              <a:t>Level A</a:t>
            </a:r>
            <a:endParaRPr lang="en-US" altLang="zh-CN" sz="1800" dirty="0"/>
          </a:p>
          <a:p>
            <a:pPr lvl="2" eaLnBrk="1" hangingPunct="1"/>
            <a:r>
              <a:rPr lang="zh-CN" altLang="en-US" sz="1800" dirty="0"/>
              <a:t>否则，输出</a:t>
            </a:r>
            <a:r>
              <a:rPr lang="en-US" altLang="zh-CN" sz="1800" dirty="0" err="1"/>
              <a:t>Z</a:t>
            </a:r>
            <a:r>
              <a:rPr lang="en-US" altLang="zh-CN" sz="1800" baseline="-25000" dirty="0" err="1"/>
              <a:t>med</a:t>
            </a:r>
            <a:r>
              <a:rPr lang="zh-CN" altLang="en-US" sz="1800" dirty="0"/>
              <a:t>的值</a:t>
            </a:r>
            <a:endParaRPr lang="zh-CN" altLang="en-US" sz="1800" dirty="0"/>
          </a:p>
          <a:p>
            <a:pPr lvl="1" eaLnBrk="1" hangingPunct="1"/>
            <a:r>
              <a:rPr lang="en-US" altLang="zh-CN" dirty="0"/>
              <a:t>Level B</a:t>
            </a:r>
            <a:r>
              <a:rPr lang="zh-CN" altLang="en-US" dirty="0"/>
              <a:t>：（</a:t>
            </a:r>
            <a:r>
              <a:rPr lang="zh-CN" altLang="en-US" b="0" dirty="0">
                <a:solidFill>
                  <a:srgbClr val="FF0000"/>
                </a:solidFill>
              </a:rPr>
              <a:t>判断</a:t>
            </a:r>
            <a:r>
              <a:rPr lang="en-US" altLang="zh-CN" b="0" dirty="0" err="1">
                <a:solidFill>
                  <a:srgbClr val="FF0000"/>
                </a:solidFill>
              </a:rPr>
              <a:t>Zxy</a:t>
            </a:r>
            <a:r>
              <a:rPr lang="zh-CN" altLang="en-US" b="0" dirty="0">
                <a:solidFill>
                  <a:srgbClr val="FF0000"/>
                </a:solidFill>
              </a:rPr>
              <a:t>是否是一个脉冲</a:t>
            </a:r>
            <a:r>
              <a:rPr lang="zh-CN" altLang="en-US" b="0" dirty="0"/>
              <a:t>）</a:t>
            </a:r>
            <a:endParaRPr lang="zh-CN" altLang="en-US" b="0" dirty="0"/>
          </a:p>
          <a:p>
            <a:pPr lvl="2" eaLnBrk="1" hangingPunct="1"/>
            <a:r>
              <a:rPr lang="en-US" altLang="zh-CN" sz="1800" dirty="0"/>
              <a:t>B</a:t>
            </a:r>
            <a:r>
              <a:rPr lang="en-US" altLang="zh-CN" sz="1800" baseline="-25000" dirty="0"/>
              <a:t>1</a:t>
            </a:r>
            <a:r>
              <a:rPr lang="en-US" altLang="zh-CN" sz="1800" dirty="0"/>
              <a:t>=</a:t>
            </a:r>
            <a:r>
              <a:rPr lang="en-US" altLang="zh-CN" sz="1800" dirty="0" err="1"/>
              <a:t>Z</a:t>
            </a:r>
            <a:r>
              <a:rPr lang="en-US" altLang="zh-CN" sz="1800" baseline="-25000" dirty="0" err="1"/>
              <a:t>xy</a:t>
            </a:r>
            <a:r>
              <a:rPr lang="en-US" altLang="zh-CN" sz="1800" dirty="0">
                <a:latin typeface="华文中宋" pitchFamily="2" charset="-122"/>
              </a:rPr>
              <a:t>–</a:t>
            </a:r>
            <a:r>
              <a:rPr lang="en-US" altLang="zh-CN" sz="1800" dirty="0"/>
              <a:t> </a:t>
            </a:r>
            <a:r>
              <a:rPr lang="en-US" altLang="zh-CN" sz="1800" dirty="0" err="1"/>
              <a:t>Z</a:t>
            </a:r>
            <a:r>
              <a:rPr lang="en-US" altLang="zh-CN" sz="1800" baseline="-25000" dirty="0" err="1"/>
              <a:t>min</a:t>
            </a:r>
            <a:endParaRPr lang="en-US" altLang="zh-CN" sz="1800" baseline="-25000" dirty="0"/>
          </a:p>
          <a:p>
            <a:pPr lvl="2" eaLnBrk="1" hangingPunct="1"/>
            <a:r>
              <a:rPr lang="en-US" altLang="zh-CN" sz="1800" dirty="0"/>
              <a:t>B</a:t>
            </a:r>
            <a:r>
              <a:rPr lang="en-US" altLang="zh-CN" sz="1800" baseline="-25000" dirty="0"/>
              <a:t>2</a:t>
            </a:r>
            <a:r>
              <a:rPr lang="en-US" altLang="zh-CN" sz="1800" dirty="0"/>
              <a:t>=</a:t>
            </a:r>
            <a:r>
              <a:rPr lang="en-US" altLang="zh-CN" sz="1800" dirty="0" err="1"/>
              <a:t>Z</a:t>
            </a:r>
            <a:r>
              <a:rPr lang="en-US" altLang="zh-CN" sz="1800" baseline="-25000" dirty="0" err="1"/>
              <a:t>xy</a:t>
            </a:r>
            <a:r>
              <a:rPr lang="en-US" altLang="zh-CN" sz="1800" dirty="0"/>
              <a:t> </a:t>
            </a:r>
            <a:r>
              <a:rPr lang="en-US" altLang="zh-CN" sz="1800" dirty="0">
                <a:latin typeface="华文中宋" pitchFamily="2" charset="-122"/>
              </a:rPr>
              <a:t>–</a:t>
            </a:r>
            <a:r>
              <a:rPr lang="en-US" altLang="zh-CN" sz="1800" dirty="0"/>
              <a:t> </a:t>
            </a:r>
            <a:r>
              <a:rPr lang="en-US" altLang="zh-CN" sz="1800" dirty="0" err="1"/>
              <a:t>Z</a:t>
            </a:r>
            <a:r>
              <a:rPr lang="en-US" altLang="zh-CN" sz="1800" baseline="-25000" dirty="0" err="1"/>
              <a:t>max</a:t>
            </a:r>
            <a:endParaRPr lang="en-US" altLang="zh-CN" sz="1800" baseline="-25000" dirty="0"/>
          </a:p>
          <a:p>
            <a:pPr lvl="2" eaLnBrk="1" hangingPunct="1"/>
            <a:r>
              <a:rPr lang="zh-CN" altLang="en-US" sz="1800" dirty="0"/>
              <a:t>如果</a:t>
            </a:r>
            <a:r>
              <a:rPr lang="en-US" altLang="zh-CN" sz="1800" dirty="0"/>
              <a:t>B</a:t>
            </a:r>
            <a:r>
              <a:rPr lang="en-US" altLang="zh-CN" sz="1800" baseline="-25000" dirty="0"/>
              <a:t>1</a:t>
            </a:r>
            <a:r>
              <a:rPr lang="en-US" altLang="zh-CN" sz="1800" dirty="0"/>
              <a:t>&gt;0</a:t>
            </a:r>
            <a:r>
              <a:rPr lang="zh-CN" altLang="en-US" sz="1800" dirty="0"/>
              <a:t>并且</a:t>
            </a:r>
            <a:r>
              <a:rPr lang="en-US" altLang="zh-CN" sz="1800" dirty="0"/>
              <a:t>B</a:t>
            </a:r>
            <a:r>
              <a:rPr lang="en-US" altLang="zh-CN" sz="1800" baseline="-25000" dirty="0"/>
              <a:t>2</a:t>
            </a:r>
            <a:r>
              <a:rPr lang="en-US" altLang="zh-CN" sz="1800" dirty="0"/>
              <a:t>&lt;0,</a:t>
            </a:r>
            <a:r>
              <a:rPr lang="zh-CN" altLang="en-US" sz="1800" dirty="0"/>
              <a:t>则输出</a:t>
            </a:r>
            <a:r>
              <a:rPr lang="en-US" altLang="zh-CN" sz="1800" dirty="0" err="1"/>
              <a:t>Z</a:t>
            </a:r>
            <a:r>
              <a:rPr lang="en-US" altLang="zh-CN" sz="1800" baseline="-25000" dirty="0" err="1"/>
              <a:t>xy</a:t>
            </a:r>
            <a:r>
              <a:rPr lang="zh-CN" altLang="en-US" sz="1800" dirty="0"/>
              <a:t>的值</a:t>
            </a:r>
            <a:endParaRPr lang="zh-CN" altLang="en-US" sz="1800" dirty="0"/>
          </a:p>
          <a:p>
            <a:pPr lvl="2" eaLnBrk="1" hangingPunct="1"/>
            <a:r>
              <a:rPr lang="zh-CN" altLang="en-US" sz="1800" dirty="0"/>
              <a:t>否则，输出</a:t>
            </a:r>
            <a:r>
              <a:rPr lang="en-US" altLang="zh-CN" sz="1800" dirty="0" err="1"/>
              <a:t>Z</a:t>
            </a:r>
            <a:r>
              <a:rPr lang="en-US" altLang="zh-CN" sz="1800" baseline="-25000" dirty="0" err="1"/>
              <a:t>med</a:t>
            </a:r>
            <a:endParaRPr lang="en-US" altLang="zh-CN" sz="1800" baseline="-25000" dirty="0" err="1"/>
          </a:p>
          <a:p>
            <a:pPr lvl="2" eaLnBrk="1" hangingPunct="1"/>
            <a:endParaRPr lang="en-US" altLang="zh-CN" sz="1800" dirty="0"/>
          </a:p>
        </p:txBody>
      </p:sp>
      <p:sp>
        <p:nvSpPr>
          <p:cNvPr id="48132" name="Text Box 4"/>
          <p:cNvSpPr txBox="1">
            <a:spLocks noChangeArrowheads="1"/>
          </p:cNvSpPr>
          <p:nvPr/>
        </p:nvSpPr>
        <p:spPr bwMode="auto">
          <a:xfrm>
            <a:off x="5269113" y="3600330"/>
            <a:ext cx="2749471" cy="400110"/>
          </a:xfrm>
          <a:prstGeom prst="rect">
            <a:avLst/>
          </a:prstGeom>
          <a:noFill/>
          <a:ln w="9525" algn="ctr">
            <a:solidFill>
              <a:schemeClr val="bg2"/>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zh-CN" altLang="en-US" sz="2000" dirty="0">
                <a:solidFill>
                  <a:schemeClr val="bg2"/>
                </a:solidFill>
                <a:effectLst/>
                <a:latin typeface="Arial" panose="020B0604020202090204" pitchFamily="34" charset="0"/>
              </a:rPr>
              <a:t>判定中值不是椒盐噪声</a:t>
            </a:r>
            <a:endParaRPr lang="zh-CN" altLang="en-US" sz="2000" dirty="0">
              <a:solidFill>
                <a:schemeClr val="bg2"/>
              </a:solidFill>
              <a:effectLst/>
              <a:latin typeface="Arial" panose="020B0604020202090204" pitchFamily="34" charset="0"/>
            </a:endParaRPr>
          </a:p>
        </p:txBody>
      </p:sp>
      <p:sp>
        <p:nvSpPr>
          <p:cNvPr id="48133" name="Text Box 5"/>
          <p:cNvSpPr txBox="1">
            <a:spLocks noChangeArrowheads="1"/>
          </p:cNvSpPr>
          <p:nvPr/>
        </p:nvSpPr>
        <p:spPr bwMode="auto">
          <a:xfrm>
            <a:off x="5228392" y="4631792"/>
            <a:ext cx="1801813" cy="406400"/>
          </a:xfrm>
          <a:prstGeom prst="rect">
            <a:avLst/>
          </a:prstGeom>
          <a:noFill/>
          <a:ln w="9525" algn="ctr">
            <a:solidFill>
              <a:schemeClr val="bg2"/>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buClrTx/>
              <a:buSzTx/>
              <a:buFont typeface="Wingdings" panose="05000000000000000000" pitchFamily="2" charset="2"/>
              <a:buNone/>
            </a:pPr>
            <a:r>
              <a:rPr lang="zh-CN" altLang="en-US" sz="2000">
                <a:solidFill>
                  <a:schemeClr val="bg2"/>
                </a:solidFill>
                <a:effectLst/>
                <a:latin typeface="Arial" panose="020B0604020202090204" pitchFamily="34" charset="0"/>
              </a:rPr>
              <a:t>仍是噪声</a:t>
            </a:r>
            <a:r>
              <a:rPr lang="en-US" altLang="zh-CN" sz="2000">
                <a:solidFill>
                  <a:schemeClr val="bg2"/>
                </a:solidFill>
                <a:effectLst/>
                <a:latin typeface="Arial" panose="020B0604020202090204" pitchFamily="34" charset="0"/>
              </a:rPr>
              <a:t>-</a:t>
            </a:r>
            <a:r>
              <a:rPr lang="zh-CN" altLang="en-US" sz="2000">
                <a:solidFill>
                  <a:schemeClr val="bg2"/>
                </a:solidFill>
                <a:effectLst/>
                <a:latin typeface="Arial" panose="020B0604020202090204" pitchFamily="34" charset="0"/>
              </a:rPr>
              <a:t>出错</a:t>
            </a:r>
            <a:endParaRPr lang="zh-CN" altLang="en-US" sz="2000">
              <a:solidFill>
                <a:schemeClr val="bg2"/>
              </a:solidFill>
              <a:effectLst/>
              <a:latin typeface="Arial" panose="020B0604020202090204" pitchFamily="34" charset="0"/>
            </a:endParaRPr>
          </a:p>
        </p:txBody>
      </p:sp>
      <p:sp>
        <p:nvSpPr>
          <p:cNvPr id="3" name="矩形 2"/>
          <p:cNvSpPr/>
          <p:nvPr/>
        </p:nvSpPr>
        <p:spPr>
          <a:xfrm>
            <a:off x="559558" y="1197513"/>
            <a:ext cx="8256895" cy="830997"/>
          </a:xfrm>
          <a:prstGeom prst="rect">
            <a:avLst/>
          </a:prstGeom>
        </p:spPr>
        <p:txBody>
          <a:bodyPr wrap="square">
            <a:spAutoFit/>
          </a:bodyPr>
          <a:lstStyle/>
          <a:p>
            <a:pPr>
              <a:buNone/>
            </a:pPr>
            <a:r>
              <a:rPr lang="zh-CN" altLang="en-US" sz="2400" b="1" dirty="0">
                <a:effectLst/>
              </a:rPr>
              <a:t>理解该算法的关键在于</a:t>
            </a:r>
            <a:r>
              <a:rPr lang="en-US" altLang="zh-CN" sz="2400" b="1" dirty="0">
                <a:effectLst/>
              </a:rPr>
              <a:t>3</a:t>
            </a:r>
            <a:r>
              <a:rPr lang="zh-CN" altLang="en-US" sz="2400" b="1" dirty="0">
                <a:effectLst/>
              </a:rPr>
              <a:t>个主要目的</a:t>
            </a:r>
            <a:r>
              <a:rPr lang="zh-CN" altLang="en-US" sz="2400" dirty="0">
                <a:effectLst/>
              </a:rPr>
              <a:t>：去除椒盐</a:t>
            </a:r>
            <a:r>
              <a:rPr lang="en-US" altLang="zh-CN" sz="2400" dirty="0">
                <a:effectLst/>
              </a:rPr>
              <a:t>(</a:t>
            </a:r>
            <a:r>
              <a:rPr lang="zh-CN" altLang="en-US" sz="2400" dirty="0">
                <a:effectLst/>
              </a:rPr>
              <a:t>脉冲</a:t>
            </a:r>
            <a:r>
              <a:rPr lang="en-US" altLang="zh-CN" sz="2400" dirty="0">
                <a:effectLst/>
              </a:rPr>
              <a:t>)</a:t>
            </a:r>
            <a:r>
              <a:rPr lang="zh-CN" altLang="en-US" sz="2400" dirty="0">
                <a:effectLst/>
              </a:rPr>
              <a:t>噪声；平滑其他非脉冲噪声；减少诸如物体边界细化或粗化等失真。</a:t>
            </a:r>
            <a:endParaRPr lang="en-US" altLang="zh-CN" sz="2400" dirty="0">
              <a:effectLs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9196" y="1433025"/>
            <a:ext cx="8378747" cy="4857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txBox="1">
            <a:spLocks noChangeArrowheads="1"/>
          </p:cNvSpPr>
          <p:nvPr/>
        </p:nvSpPr>
        <p:spPr>
          <a:xfrm>
            <a:off x="457200" y="539088"/>
            <a:ext cx="8332788" cy="486569"/>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Times New Roman" panose="02020603050405020304" pitchFamily="18" charset="0"/>
                <a:ea typeface="华文中宋" pitchFamily="2" charset="-122"/>
              </a:defRPr>
            </a:lvl2pPr>
            <a:lvl3pPr algn="l" rtl="0" eaLnBrk="0" fontAlgn="base" hangingPunct="0">
              <a:spcBef>
                <a:spcPct val="0"/>
              </a:spcBef>
              <a:spcAft>
                <a:spcPct val="0"/>
              </a:spcAft>
              <a:defRPr sz="2800" b="1">
                <a:solidFill>
                  <a:schemeClr val="tx1"/>
                </a:solidFill>
                <a:latin typeface="Times New Roman" panose="02020603050405020304" pitchFamily="18" charset="0"/>
                <a:ea typeface="华文中宋" pitchFamily="2" charset="-122"/>
              </a:defRPr>
            </a:lvl3pPr>
            <a:lvl4pPr algn="l" rtl="0" eaLnBrk="0" fontAlgn="base" hangingPunct="0">
              <a:spcBef>
                <a:spcPct val="0"/>
              </a:spcBef>
              <a:spcAft>
                <a:spcPct val="0"/>
              </a:spcAft>
              <a:defRPr sz="2800" b="1">
                <a:solidFill>
                  <a:schemeClr val="tx1"/>
                </a:solidFill>
                <a:latin typeface="Times New Roman" panose="02020603050405020304" pitchFamily="18" charset="0"/>
                <a:ea typeface="华文中宋" pitchFamily="2" charset="-122"/>
              </a:defRPr>
            </a:lvl4pPr>
            <a:lvl5pPr algn="l" rtl="0" eaLnBrk="0" fontAlgn="base" hangingPunct="0">
              <a:spcBef>
                <a:spcPct val="0"/>
              </a:spcBef>
              <a:spcAft>
                <a:spcPct val="0"/>
              </a:spcAft>
              <a:defRPr sz="2800" b="1">
                <a:solidFill>
                  <a:schemeClr val="tx1"/>
                </a:solidFill>
                <a:latin typeface="Times New Roman" panose="02020603050405020304" pitchFamily="18" charset="0"/>
                <a:ea typeface="华文中宋" pitchFamily="2" charset="-122"/>
              </a:defRPr>
            </a:lvl5pPr>
            <a:lvl6pPr marL="457200" algn="l" rtl="0" fontAlgn="base">
              <a:spcBef>
                <a:spcPct val="0"/>
              </a:spcBef>
              <a:spcAft>
                <a:spcPct val="0"/>
              </a:spcAft>
              <a:defRPr sz="2800" b="1">
                <a:solidFill>
                  <a:schemeClr val="tx1"/>
                </a:solidFill>
                <a:latin typeface="Times New Roman" panose="02020603050405020304" pitchFamily="18" charset="0"/>
                <a:ea typeface="华文中宋" pitchFamily="2" charset="-122"/>
              </a:defRPr>
            </a:lvl6pPr>
            <a:lvl7pPr marL="914400" algn="l" rtl="0" fontAlgn="base">
              <a:spcBef>
                <a:spcPct val="0"/>
              </a:spcBef>
              <a:spcAft>
                <a:spcPct val="0"/>
              </a:spcAft>
              <a:defRPr sz="2800" b="1">
                <a:solidFill>
                  <a:schemeClr val="tx1"/>
                </a:solidFill>
                <a:latin typeface="Times New Roman" panose="02020603050405020304" pitchFamily="18" charset="0"/>
                <a:ea typeface="华文中宋" pitchFamily="2" charset="-122"/>
              </a:defRPr>
            </a:lvl7pPr>
            <a:lvl8pPr marL="1371600" algn="l" rtl="0" fontAlgn="base">
              <a:spcBef>
                <a:spcPct val="0"/>
              </a:spcBef>
              <a:spcAft>
                <a:spcPct val="0"/>
              </a:spcAft>
              <a:defRPr sz="2800" b="1">
                <a:solidFill>
                  <a:schemeClr val="tx1"/>
                </a:solidFill>
                <a:latin typeface="Times New Roman" panose="02020603050405020304" pitchFamily="18" charset="0"/>
                <a:ea typeface="华文中宋" pitchFamily="2" charset="-122"/>
              </a:defRPr>
            </a:lvl8pPr>
            <a:lvl9pPr marL="1828800" algn="l" rtl="0" fontAlgn="base">
              <a:spcBef>
                <a:spcPct val="0"/>
              </a:spcBef>
              <a:spcAft>
                <a:spcPct val="0"/>
              </a:spcAft>
              <a:defRPr sz="2800" b="1">
                <a:solidFill>
                  <a:schemeClr val="tx1"/>
                </a:solidFill>
                <a:latin typeface="Times New Roman" panose="02020603050405020304" pitchFamily="18" charset="0"/>
                <a:ea typeface="华文中宋" pitchFamily="2" charset="-122"/>
              </a:defRPr>
            </a:lvl9pPr>
          </a:lstStyle>
          <a:p>
            <a:pPr eaLnBrk="1" hangingPunct="1">
              <a:buFontTx/>
              <a:buNone/>
            </a:pPr>
            <a:r>
              <a:rPr lang="zh-CN" altLang="en-US" kern="0" dirty="0">
                <a:effectLst/>
              </a:rPr>
              <a:t>自适应</a:t>
            </a:r>
            <a:r>
              <a:rPr lang="en-US" altLang="zh-CN" kern="0" dirty="0">
                <a:effectLst/>
              </a:rPr>
              <a:t>(Adaptive)</a:t>
            </a:r>
            <a:r>
              <a:rPr lang="zh-CN" altLang="en-US" kern="0" dirty="0">
                <a:effectLst/>
              </a:rPr>
              <a:t>中值滤波器</a:t>
            </a:r>
            <a:endParaRPr lang="zh-CN" altLang="en-US" kern="0" dirty="0">
              <a:effectLst/>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4336" y="1473959"/>
            <a:ext cx="8114387" cy="4512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txBox="1">
            <a:spLocks noChangeArrowheads="1"/>
          </p:cNvSpPr>
          <p:nvPr/>
        </p:nvSpPr>
        <p:spPr>
          <a:xfrm>
            <a:off x="457200" y="539088"/>
            <a:ext cx="8332788" cy="486569"/>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Times New Roman" panose="02020603050405020304" pitchFamily="18" charset="0"/>
                <a:ea typeface="华文中宋" pitchFamily="2" charset="-122"/>
              </a:defRPr>
            </a:lvl2pPr>
            <a:lvl3pPr algn="l" rtl="0" eaLnBrk="0" fontAlgn="base" hangingPunct="0">
              <a:spcBef>
                <a:spcPct val="0"/>
              </a:spcBef>
              <a:spcAft>
                <a:spcPct val="0"/>
              </a:spcAft>
              <a:defRPr sz="2800" b="1">
                <a:solidFill>
                  <a:schemeClr val="tx1"/>
                </a:solidFill>
                <a:latin typeface="Times New Roman" panose="02020603050405020304" pitchFamily="18" charset="0"/>
                <a:ea typeface="华文中宋" pitchFamily="2" charset="-122"/>
              </a:defRPr>
            </a:lvl3pPr>
            <a:lvl4pPr algn="l" rtl="0" eaLnBrk="0" fontAlgn="base" hangingPunct="0">
              <a:spcBef>
                <a:spcPct val="0"/>
              </a:spcBef>
              <a:spcAft>
                <a:spcPct val="0"/>
              </a:spcAft>
              <a:defRPr sz="2800" b="1">
                <a:solidFill>
                  <a:schemeClr val="tx1"/>
                </a:solidFill>
                <a:latin typeface="Times New Roman" panose="02020603050405020304" pitchFamily="18" charset="0"/>
                <a:ea typeface="华文中宋" pitchFamily="2" charset="-122"/>
              </a:defRPr>
            </a:lvl4pPr>
            <a:lvl5pPr algn="l" rtl="0" eaLnBrk="0" fontAlgn="base" hangingPunct="0">
              <a:spcBef>
                <a:spcPct val="0"/>
              </a:spcBef>
              <a:spcAft>
                <a:spcPct val="0"/>
              </a:spcAft>
              <a:defRPr sz="2800" b="1">
                <a:solidFill>
                  <a:schemeClr val="tx1"/>
                </a:solidFill>
                <a:latin typeface="Times New Roman" panose="02020603050405020304" pitchFamily="18" charset="0"/>
                <a:ea typeface="华文中宋" pitchFamily="2" charset="-122"/>
              </a:defRPr>
            </a:lvl5pPr>
            <a:lvl6pPr marL="457200" algn="l" rtl="0" fontAlgn="base">
              <a:spcBef>
                <a:spcPct val="0"/>
              </a:spcBef>
              <a:spcAft>
                <a:spcPct val="0"/>
              </a:spcAft>
              <a:defRPr sz="2800" b="1">
                <a:solidFill>
                  <a:schemeClr val="tx1"/>
                </a:solidFill>
                <a:latin typeface="Times New Roman" panose="02020603050405020304" pitchFamily="18" charset="0"/>
                <a:ea typeface="华文中宋" pitchFamily="2" charset="-122"/>
              </a:defRPr>
            </a:lvl6pPr>
            <a:lvl7pPr marL="914400" algn="l" rtl="0" fontAlgn="base">
              <a:spcBef>
                <a:spcPct val="0"/>
              </a:spcBef>
              <a:spcAft>
                <a:spcPct val="0"/>
              </a:spcAft>
              <a:defRPr sz="2800" b="1">
                <a:solidFill>
                  <a:schemeClr val="tx1"/>
                </a:solidFill>
                <a:latin typeface="Times New Roman" panose="02020603050405020304" pitchFamily="18" charset="0"/>
                <a:ea typeface="华文中宋" pitchFamily="2" charset="-122"/>
              </a:defRPr>
            </a:lvl7pPr>
            <a:lvl8pPr marL="1371600" algn="l" rtl="0" fontAlgn="base">
              <a:spcBef>
                <a:spcPct val="0"/>
              </a:spcBef>
              <a:spcAft>
                <a:spcPct val="0"/>
              </a:spcAft>
              <a:defRPr sz="2800" b="1">
                <a:solidFill>
                  <a:schemeClr val="tx1"/>
                </a:solidFill>
                <a:latin typeface="Times New Roman" panose="02020603050405020304" pitchFamily="18" charset="0"/>
                <a:ea typeface="华文中宋" pitchFamily="2" charset="-122"/>
              </a:defRPr>
            </a:lvl8pPr>
            <a:lvl9pPr marL="1828800" algn="l" rtl="0" fontAlgn="base">
              <a:spcBef>
                <a:spcPct val="0"/>
              </a:spcBef>
              <a:spcAft>
                <a:spcPct val="0"/>
              </a:spcAft>
              <a:defRPr sz="2800" b="1">
                <a:solidFill>
                  <a:schemeClr val="tx1"/>
                </a:solidFill>
                <a:latin typeface="Times New Roman" panose="02020603050405020304" pitchFamily="18" charset="0"/>
                <a:ea typeface="华文中宋" pitchFamily="2" charset="-122"/>
              </a:defRPr>
            </a:lvl9pPr>
          </a:lstStyle>
          <a:p>
            <a:pPr eaLnBrk="1" hangingPunct="1">
              <a:buFontTx/>
              <a:buNone/>
            </a:pPr>
            <a:r>
              <a:rPr lang="zh-CN" altLang="en-US" kern="0" dirty="0">
                <a:effectLst/>
              </a:rPr>
              <a:t>自适应</a:t>
            </a:r>
            <a:r>
              <a:rPr lang="en-US" altLang="zh-CN" kern="0" dirty="0">
                <a:effectLst/>
              </a:rPr>
              <a:t>(Adaptive)</a:t>
            </a:r>
            <a:r>
              <a:rPr lang="zh-CN" altLang="en-US" kern="0" dirty="0">
                <a:effectLst/>
              </a:rPr>
              <a:t>中值滤波器</a:t>
            </a:r>
            <a:endParaRPr lang="zh-CN" altLang="en-US" kern="0" dirty="0">
              <a:effectLst/>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7200" y="539088"/>
            <a:ext cx="8332788" cy="486569"/>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Times New Roman" panose="02020603050405020304" pitchFamily="18" charset="0"/>
                <a:ea typeface="华文中宋" pitchFamily="2" charset="-122"/>
              </a:defRPr>
            </a:lvl2pPr>
            <a:lvl3pPr algn="l" rtl="0" eaLnBrk="0" fontAlgn="base" hangingPunct="0">
              <a:spcBef>
                <a:spcPct val="0"/>
              </a:spcBef>
              <a:spcAft>
                <a:spcPct val="0"/>
              </a:spcAft>
              <a:defRPr sz="2800" b="1">
                <a:solidFill>
                  <a:schemeClr val="tx1"/>
                </a:solidFill>
                <a:latin typeface="Times New Roman" panose="02020603050405020304" pitchFamily="18" charset="0"/>
                <a:ea typeface="华文中宋" pitchFamily="2" charset="-122"/>
              </a:defRPr>
            </a:lvl3pPr>
            <a:lvl4pPr algn="l" rtl="0" eaLnBrk="0" fontAlgn="base" hangingPunct="0">
              <a:spcBef>
                <a:spcPct val="0"/>
              </a:spcBef>
              <a:spcAft>
                <a:spcPct val="0"/>
              </a:spcAft>
              <a:defRPr sz="2800" b="1">
                <a:solidFill>
                  <a:schemeClr val="tx1"/>
                </a:solidFill>
                <a:latin typeface="Times New Roman" panose="02020603050405020304" pitchFamily="18" charset="0"/>
                <a:ea typeface="华文中宋" pitchFamily="2" charset="-122"/>
              </a:defRPr>
            </a:lvl4pPr>
            <a:lvl5pPr algn="l" rtl="0" eaLnBrk="0" fontAlgn="base" hangingPunct="0">
              <a:spcBef>
                <a:spcPct val="0"/>
              </a:spcBef>
              <a:spcAft>
                <a:spcPct val="0"/>
              </a:spcAft>
              <a:defRPr sz="2800" b="1">
                <a:solidFill>
                  <a:schemeClr val="tx1"/>
                </a:solidFill>
                <a:latin typeface="Times New Roman" panose="02020603050405020304" pitchFamily="18" charset="0"/>
                <a:ea typeface="华文中宋" pitchFamily="2" charset="-122"/>
              </a:defRPr>
            </a:lvl5pPr>
            <a:lvl6pPr marL="457200" algn="l" rtl="0" fontAlgn="base">
              <a:spcBef>
                <a:spcPct val="0"/>
              </a:spcBef>
              <a:spcAft>
                <a:spcPct val="0"/>
              </a:spcAft>
              <a:defRPr sz="2800" b="1">
                <a:solidFill>
                  <a:schemeClr val="tx1"/>
                </a:solidFill>
                <a:latin typeface="Times New Roman" panose="02020603050405020304" pitchFamily="18" charset="0"/>
                <a:ea typeface="华文中宋" pitchFamily="2" charset="-122"/>
              </a:defRPr>
            </a:lvl6pPr>
            <a:lvl7pPr marL="914400" algn="l" rtl="0" fontAlgn="base">
              <a:spcBef>
                <a:spcPct val="0"/>
              </a:spcBef>
              <a:spcAft>
                <a:spcPct val="0"/>
              </a:spcAft>
              <a:defRPr sz="2800" b="1">
                <a:solidFill>
                  <a:schemeClr val="tx1"/>
                </a:solidFill>
                <a:latin typeface="Times New Roman" panose="02020603050405020304" pitchFamily="18" charset="0"/>
                <a:ea typeface="华文中宋" pitchFamily="2" charset="-122"/>
              </a:defRPr>
            </a:lvl7pPr>
            <a:lvl8pPr marL="1371600" algn="l" rtl="0" fontAlgn="base">
              <a:spcBef>
                <a:spcPct val="0"/>
              </a:spcBef>
              <a:spcAft>
                <a:spcPct val="0"/>
              </a:spcAft>
              <a:defRPr sz="2800" b="1">
                <a:solidFill>
                  <a:schemeClr val="tx1"/>
                </a:solidFill>
                <a:latin typeface="Times New Roman" panose="02020603050405020304" pitchFamily="18" charset="0"/>
                <a:ea typeface="华文中宋" pitchFamily="2" charset="-122"/>
              </a:defRPr>
            </a:lvl8pPr>
            <a:lvl9pPr marL="1828800" algn="l" rtl="0" fontAlgn="base">
              <a:spcBef>
                <a:spcPct val="0"/>
              </a:spcBef>
              <a:spcAft>
                <a:spcPct val="0"/>
              </a:spcAft>
              <a:defRPr sz="2800" b="1">
                <a:solidFill>
                  <a:schemeClr val="tx1"/>
                </a:solidFill>
                <a:latin typeface="Times New Roman" panose="02020603050405020304" pitchFamily="18" charset="0"/>
                <a:ea typeface="华文中宋" pitchFamily="2" charset="-122"/>
              </a:defRPr>
            </a:lvl9pPr>
          </a:lstStyle>
          <a:p>
            <a:pPr eaLnBrk="1" hangingPunct="1">
              <a:buFontTx/>
              <a:buNone/>
            </a:pPr>
            <a:r>
              <a:rPr lang="zh-CN" altLang="en-US" kern="0" dirty="0">
                <a:effectLst/>
              </a:rPr>
              <a:t>自适应</a:t>
            </a:r>
            <a:r>
              <a:rPr lang="en-US" altLang="zh-CN" kern="0" dirty="0">
                <a:effectLst/>
              </a:rPr>
              <a:t>(Adaptive)</a:t>
            </a:r>
            <a:r>
              <a:rPr lang="zh-CN" altLang="en-US" kern="0" dirty="0">
                <a:effectLst/>
              </a:rPr>
              <a:t>中值滤波器</a:t>
            </a:r>
            <a:endParaRPr lang="zh-CN" altLang="en-US" kern="0" dirty="0">
              <a:effectLst/>
            </a:endParaRPr>
          </a:p>
        </p:txBody>
      </p:sp>
      <p:pic>
        <p:nvPicPr>
          <p:cNvPr id="1024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31" y="614353"/>
            <a:ext cx="8012685" cy="4603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3600" y="684213"/>
            <a:ext cx="7699375" cy="5068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sz="3200" dirty="0">
                <a:ea typeface="宋体" pitchFamily="2" charset="-122"/>
              </a:rPr>
              <a:t>6. Morphological</a:t>
            </a:r>
            <a:endParaRPr lang="zh-CN" altLang="en-US" sz="3200" dirty="0"/>
          </a:p>
        </p:txBody>
      </p:sp>
      <p:sp>
        <p:nvSpPr>
          <p:cNvPr id="4099" name="Rectangle 3"/>
          <p:cNvSpPr>
            <a:spLocks noGrp="1" noChangeArrowheads="1"/>
          </p:cNvSpPr>
          <p:nvPr>
            <p:ph type="body" idx="1"/>
          </p:nvPr>
        </p:nvSpPr>
        <p:spPr/>
        <p:txBody>
          <a:bodyPr/>
          <a:lstStyle/>
          <a:p>
            <a:pPr eaLnBrk="1" hangingPunct="1">
              <a:lnSpc>
                <a:spcPct val="90000"/>
              </a:lnSpc>
            </a:pPr>
            <a:r>
              <a:rPr lang="zh-CN" altLang="en-US" b="0" dirty="0"/>
              <a:t>概述</a:t>
            </a:r>
            <a:endParaRPr lang="zh-CN" altLang="en-US" b="0" dirty="0"/>
          </a:p>
          <a:p>
            <a:pPr eaLnBrk="1" hangingPunct="1">
              <a:lnSpc>
                <a:spcPct val="90000"/>
              </a:lnSpc>
            </a:pPr>
            <a:r>
              <a:rPr lang="zh-CN" altLang="en-US" b="0" dirty="0"/>
              <a:t>集合论基础知识</a:t>
            </a:r>
            <a:endParaRPr lang="zh-CN" altLang="en-US" b="0" dirty="0"/>
          </a:p>
          <a:p>
            <a:pPr eaLnBrk="1" hangingPunct="1">
              <a:lnSpc>
                <a:spcPct val="90000"/>
              </a:lnSpc>
            </a:pPr>
            <a:r>
              <a:rPr lang="zh-CN" altLang="en-US" b="0" dirty="0"/>
              <a:t>膨胀和腐蚀：产生滤波器作用</a:t>
            </a:r>
            <a:endParaRPr lang="zh-CN" altLang="en-US" b="0" dirty="0"/>
          </a:p>
          <a:p>
            <a:pPr eaLnBrk="1" hangingPunct="1">
              <a:lnSpc>
                <a:spcPct val="90000"/>
              </a:lnSpc>
            </a:pPr>
            <a:r>
              <a:rPr lang="zh-CN" altLang="en-US" b="0" dirty="0"/>
              <a:t>开操作和闭操作：产生滤波器作用</a:t>
            </a:r>
            <a:endParaRPr lang="zh-CN" altLang="en-US" b="0" dirty="0"/>
          </a:p>
          <a:p>
            <a:pPr eaLnBrk="1" hangingPunct="1">
              <a:lnSpc>
                <a:spcPct val="90000"/>
              </a:lnSpc>
            </a:pPr>
            <a:r>
              <a:rPr lang="zh-CN" altLang="en-US" b="0" dirty="0"/>
              <a:t>击中或击不中变换</a:t>
            </a:r>
            <a:endParaRPr lang="zh-CN" altLang="en-US" b="0" dirty="0"/>
          </a:p>
          <a:p>
            <a:pPr eaLnBrk="1" hangingPunct="1">
              <a:lnSpc>
                <a:spcPct val="90000"/>
              </a:lnSpc>
            </a:pPr>
            <a:r>
              <a:rPr lang="zh-CN" altLang="en-US" b="0" dirty="0"/>
              <a:t>形态学的主要应用：</a:t>
            </a:r>
            <a:endParaRPr lang="zh-CN" altLang="en-US" b="0" dirty="0"/>
          </a:p>
          <a:p>
            <a:pPr lvl="1" eaLnBrk="1" hangingPunct="1">
              <a:lnSpc>
                <a:spcPct val="90000"/>
              </a:lnSpc>
            </a:pPr>
            <a:r>
              <a:rPr lang="zh-CN" altLang="en-US" b="0" dirty="0"/>
              <a:t>边界提取</a:t>
            </a:r>
            <a:endParaRPr lang="zh-CN" altLang="en-US" b="0" dirty="0"/>
          </a:p>
          <a:p>
            <a:pPr lvl="1" eaLnBrk="1" hangingPunct="1">
              <a:lnSpc>
                <a:spcPct val="90000"/>
              </a:lnSpc>
            </a:pPr>
            <a:r>
              <a:rPr lang="zh-CN" altLang="en-US" b="0" dirty="0"/>
              <a:t>区域填充</a:t>
            </a:r>
            <a:endParaRPr lang="zh-CN" altLang="en-US" b="0" dirty="0"/>
          </a:p>
          <a:p>
            <a:pPr lvl="1" eaLnBrk="1" hangingPunct="1">
              <a:lnSpc>
                <a:spcPct val="90000"/>
              </a:lnSpc>
            </a:pPr>
            <a:r>
              <a:rPr lang="zh-CN" altLang="en-US" b="0" dirty="0"/>
              <a:t>连通分量的提取</a:t>
            </a:r>
            <a:endParaRPr lang="zh-CN" altLang="en-US" b="0" dirty="0"/>
          </a:p>
          <a:p>
            <a:pPr lvl="1" eaLnBrk="1" hangingPunct="1">
              <a:lnSpc>
                <a:spcPct val="90000"/>
              </a:lnSpc>
            </a:pPr>
            <a:r>
              <a:rPr lang="zh-CN" altLang="en-US" b="0" dirty="0"/>
              <a:t>凸壳</a:t>
            </a:r>
            <a:endParaRPr lang="zh-CN" altLang="en-US" b="0" dirty="0"/>
          </a:p>
          <a:p>
            <a:pPr lvl="1" eaLnBrk="1" hangingPunct="1">
              <a:lnSpc>
                <a:spcPct val="90000"/>
              </a:lnSpc>
            </a:pPr>
            <a:r>
              <a:rPr lang="zh-CN" altLang="en-US" b="0" dirty="0"/>
              <a:t>细化</a:t>
            </a:r>
            <a:endParaRPr lang="zh-CN" altLang="en-US" b="0" dirty="0"/>
          </a:p>
          <a:p>
            <a:pPr lvl="1" eaLnBrk="1" hangingPunct="1">
              <a:lnSpc>
                <a:spcPct val="90000"/>
              </a:lnSpc>
            </a:pPr>
            <a:r>
              <a:rPr lang="zh-CN" altLang="en-US" b="0" dirty="0"/>
              <a:t>粗化等</a:t>
            </a:r>
            <a:endParaRPr lang="zh-CN" altLang="en-US" b="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ChangeArrowheads="1"/>
          </p:cNvSpPr>
          <p:nvPr/>
        </p:nvSpPr>
        <p:spPr bwMode="auto">
          <a:xfrm>
            <a:off x="457200" y="457200"/>
            <a:ext cx="8332788"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eaLnBrk="0" hangingPunct="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spcBef>
                <a:spcPct val="0"/>
              </a:spcBef>
              <a:buClrTx/>
              <a:buSzTx/>
              <a:buFontTx/>
              <a:buNone/>
            </a:pPr>
            <a:r>
              <a:rPr lang="en-US" altLang="zh-CN" sz="3200" dirty="0">
                <a:ea typeface="宋体" pitchFamily="2" charset="-122"/>
              </a:rPr>
              <a:t>Morphological</a:t>
            </a:r>
            <a:endParaRPr lang="zh-CN" altLang="en-US" sz="3200" dirty="0">
              <a:effectLst/>
            </a:endParaRPr>
          </a:p>
        </p:txBody>
      </p:sp>
      <p:sp>
        <p:nvSpPr>
          <p:cNvPr id="13315" name="Rectangle 5"/>
          <p:cNvSpPr>
            <a:spLocks noChangeArrowheads="1"/>
          </p:cNvSpPr>
          <p:nvPr/>
        </p:nvSpPr>
        <p:spPr bwMode="auto">
          <a:xfrm>
            <a:off x="354013" y="1504950"/>
            <a:ext cx="7315200"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eaLnBrk="0" hangingPunct="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r>
              <a:rPr lang="zh-CN" altLang="en-US" dirty="0">
                <a:effectLst/>
              </a:rPr>
              <a:t>膨胀</a:t>
            </a:r>
            <a:r>
              <a:rPr lang="en-US" altLang="zh-CN" dirty="0">
                <a:effectLst/>
              </a:rPr>
              <a:t>(Dilation)</a:t>
            </a:r>
            <a:endParaRPr lang="zh-CN" altLang="en-US" dirty="0">
              <a:effectLst/>
            </a:endParaRPr>
          </a:p>
          <a:p>
            <a:pPr lvl="1" eaLnBrk="1" hangingPunct="1"/>
            <a:r>
              <a:rPr lang="zh-CN" altLang="en-US" dirty="0">
                <a:effectLst/>
              </a:rPr>
              <a:t>膨胀的另一个定义</a:t>
            </a:r>
            <a:endParaRPr lang="zh-CN" altLang="en-US" dirty="0">
              <a:effectLst/>
            </a:endParaRPr>
          </a:p>
          <a:p>
            <a:pPr lvl="1" eaLnBrk="1" hangingPunct="1">
              <a:buFont typeface="Wingdings" panose="05000000000000000000" pitchFamily="2" charset="2"/>
              <a:buNone/>
            </a:pPr>
            <a:r>
              <a:rPr lang="en-US" altLang="zh-CN" dirty="0">
                <a:effectLst/>
              </a:rPr>
              <a:t>    </a:t>
            </a:r>
            <a:endParaRPr lang="zh-CN" altLang="en-US" dirty="0">
              <a:effectLst/>
            </a:endParaRPr>
          </a:p>
          <a:p>
            <a:pPr lvl="1" eaLnBrk="1" hangingPunct="1">
              <a:buFont typeface="Wingdings" panose="05000000000000000000" pitchFamily="2" charset="2"/>
              <a:buNone/>
            </a:pPr>
            <a:endParaRPr lang="zh-CN" altLang="en-US" dirty="0">
              <a:effectLst/>
            </a:endParaRPr>
          </a:p>
          <a:p>
            <a:pPr lvl="1" eaLnBrk="1" hangingPunct="1"/>
            <a:r>
              <a:rPr lang="zh-CN" altLang="en-US" dirty="0">
                <a:effectLst/>
                <a:latin typeface="华文中宋" pitchFamily="2" charset="-122"/>
              </a:rPr>
              <a:t>上式表示：</a:t>
            </a:r>
            <a:r>
              <a:rPr lang="en-US" altLang="zh-CN" sz="2200" dirty="0">
                <a:solidFill>
                  <a:srgbClr val="FF0000"/>
                </a:solidFill>
                <a:latin typeface="华文中宋" pitchFamily="2" charset="-122"/>
                <a:ea typeface="+mn-ea"/>
              </a:rPr>
              <a:t>B</a:t>
            </a:r>
            <a:r>
              <a:rPr lang="zh-CN" altLang="en-US" sz="2200" dirty="0">
                <a:solidFill>
                  <a:srgbClr val="FF0000"/>
                </a:solidFill>
                <a:latin typeface="华文中宋" pitchFamily="2" charset="-122"/>
                <a:ea typeface="+mn-ea"/>
              </a:rPr>
              <a:t>的反射进行平移与</a:t>
            </a:r>
            <a:r>
              <a:rPr lang="en-US" altLang="zh-CN" sz="2200" dirty="0">
                <a:solidFill>
                  <a:srgbClr val="FF0000"/>
                </a:solidFill>
                <a:latin typeface="华文中宋" pitchFamily="2" charset="-122"/>
                <a:ea typeface="+mn-ea"/>
              </a:rPr>
              <a:t>A</a:t>
            </a:r>
            <a:r>
              <a:rPr lang="zh-CN" altLang="en-US" sz="2200" dirty="0">
                <a:solidFill>
                  <a:srgbClr val="FF0000"/>
                </a:solidFill>
                <a:latin typeface="华文中宋" pitchFamily="2" charset="-122"/>
                <a:ea typeface="+mn-ea"/>
              </a:rPr>
              <a:t>的交集是</a:t>
            </a:r>
            <a:r>
              <a:rPr lang="en-US" altLang="zh-CN" sz="2200" dirty="0">
                <a:solidFill>
                  <a:srgbClr val="FF0000"/>
                </a:solidFill>
                <a:latin typeface="华文中宋" pitchFamily="2" charset="-122"/>
                <a:ea typeface="+mn-ea"/>
              </a:rPr>
              <a:t>A</a:t>
            </a:r>
            <a:r>
              <a:rPr lang="zh-CN" altLang="en-US" sz="2200" dirty="0">
                <a:solidFill>
                  <a:srgbClr val="FF0000"/>
                </a:solidFill>
                <a:latin typeface="华文中宋" pitchFamily="2" charset="-122"/>
                <a:ea typeface="+mn-ea"/>
              </a:rPr>
              <a:t>的子集</a:t>
            </a:r>
            <a:endParaRPr lang="zh-CN" altLang="en-US" sz="2200" dirty="0">
              <a:solidFill>
                <a:srgbClr val="FF0000"/>
              </a:solidFill>
              <a:latin typeface="华文中宋" pitchFamily="2" charset="-122"/>
              <a:ea typeface="+mn-ea"/>
            </a:endParaRPr>
          </a:p>
        </p:txBody>
      </p:sp>
      <p:graphicFrame>
        <p:nvGraphicFramePr>
          <p:cNvPr id="13316" name="Object 6"/>
          <p:cNvGraphicFramePr>
            <a:graphicFrameLocks noChangeAspect="1"/>
          </p:cNvGraphicFramePr>
          <p:nvPr/>
        </p:nvGraphicFramePr>
        <p:xfrm>
          <a:off x="1776413" y="2333625"/>
          <a:ext cx="4306887" cy="693738"/>
        </p:xfrm>
        <a:graphic>
          <a:graphicData uri="http://schemas.openxmlformats.org/presentationml/2006/ole">
            <mc:AlternateContent xmlns:mc="http://schemas.openxmlformats.org/markup-compatibility/2006">
              <mc:Choice xmlns:v="urn:schemas-microsoft-com:vml" Requires="v">
                <p:oleObj spid="_x0000_s48167" name="公式" r:id="rId1" imgW="1574800" imgH="254000" progId="Equation.3">
                  <p:embed/>
                </p:oleObj>
              </mc:Choice>
              <mc:Fallback>
                <p:oleObj name="公式" r:id="rId1" imgW="1574800" imgH="254000" progId="Equation.3">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413" y="2333625"/>
                        <a:ext cx="4306887" cy="693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51" name="Group 7"/>
          <p:cNvGraphicFramePr>
            <a:graphicFrameLocks noGrp="1"/>
          </p:cNvGraphicFramePr>
          <p:nvPr/>
        </p:nvGraphicFramePr>
        <p:xfrm>
          <a:off x="2265363" y="4235450"/>
          <a:ext cx="4106862" cy="2378076"/>
        </p:xfrm>
        <a:graphic>
          <a:graphicData uri="http://schemas.openxmlformats.org/drawingml/2006/table">
            <a:tbl>
              <a:tblPr/>
              <a:tblGrid>
                <a:gridCol w="411162"/>
                <a:gridCol w="409575"/>
                <a:gridCol w="409575"/>
                <a:gridCol w="412750"/>
                <a:gridCol w="411163"/>
                <a:gridCol w="409575"/>
                <a:gridCol w="412750"/>
                <a:gridCol w="409575"/>
                <a:gridCol w="409575"/>
                <a:gridCol w="411162"/>
              </a:tblGrid>
              <a:tr h="396346">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dirty="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dirty="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dirty="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346">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346">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346">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346">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346">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en-US" sz="2000" b="1" i="0" u="none" strike="noStrike" cap="none" normalizeH="0" baseline="0" dirty="0">
                        <a:ln>
                          <a:noFill/>
                        </a:ln>
                        <a:solidFill>
                          <a:schemeClr val="tx1"/>
                        </a:solidFill>
                        <a:effectLst/>
                        <a:latin typeface="Times New Roman" panose="02020603050405020304" pitchFamily="18" charset="0"/>
                        <a:ea typeface="华文中宋"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34230" name="Rectangle 86"/>
          <p:cNvSpPr>
            <a:spLocks noChangeArrowheads="1"/>
          </p:cNvSpPr>
          <p:nvPr/>
        </p:nvSpPr>
        <p:spPr bwMode="auto">
          <a:xfrm>
            <a:off x="2686050" y="4652963"/>
            <a:ext cx="387350" cy="368300"/>
          </a:xfrm>
          <a:prstGeom prst="rect">
            <a:avLst/>
          </a:prstGeom>
          <a:solidFill>
            <a:schemeClr val="hlink"/>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31" name="Rectangle 87"/>
          <p:cNvSpPr>
            <a:spLocks noChangeArrowheads="1"/>
          </p:cNvSpPr>
          <p:nvPr/>
        </p:nvSpPr>
        <p:spPr bwMode="auto">
          <a:xfrm>
            <a:off x="3089275" y="5043488"/>
            <a:ext cx="387350" cy="368300"/>
          </a:xfrm>
          <a:prstGeom prst="rect">
            <a:avLst/>
          </a:prstGeom>
          <a:solidFill>
            <a:schemeClr val="hlink"/>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32" name="Rectangle 88"/>
          <p:cNvSpPr>
            <a:spLocks noChangeArrowheads="1"/>
          </p:cNvSpPr>
          <p:nvPr/>
        </p:nvSpPr>
        <p:spPr bwMode="auto">
          <a:xfrm>
            <a:off x="3503613" y="5434013"/>
            <a:ext cx="387350" cy="368300"/>
          </a:xfrm>
          <a:prstGeom prst="rect">
            <a:avLst/>
          </a:prstGeom>
          <a:solidFill>
            <a:schemeClr val="hlink"/>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33" name="Rectangle 89"/>
          <p:cNvSpPr>
            <a:spLocks noChangeArrowheads="1"/>
          </p:cNvSpPr>
          <p:nvPr/>
        </p:nvSpPr>
        <p:spPr bwMode="auto">
          <a:xfrm>
            <a:off x="3092450" y="5449888"/>
            <a:ext cx="387350" cy="368300"/>
          </a:xfrm>
          <a:prstGeom prst="rect">
            <a:avLst/>
          </a:prstGeom>
          <a:solidFill>
            <a:schemeClr val="hlink"/>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34" name="Rectangle 90"/>
          <p:cNvSpPr>
            <a:spLocks noChangeArrowheads="1"/>
          </p:cNvSpPr>
          <p:nvPr/>
        </p:nvSpPr>
        <p:spPr bwMode="auto">
          <a:xfrm>
            <a:off x="2693988" y="5451475"/>
            <a:ext cx="387350" cy="368300"/>
          </a:xfrm>
          <a:prstGeom prst="rect">
            <a:avLst/>
          </a:prstGeom>
          <a:solidFill>
            <a:schemeClr val="hlink"/>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35" name="Rectangle 91"/>
          <p:cNvSpPr>
            <a:spLocks noChangeArrowheads="1"/>
          </p:cNvSpPr>
          <p:nvPr/>
        </p:nvSpPr>
        <p:spPr bwMode="auto">
          <a:xfrm>
            <a:off x="2684463" y="5051425"/>
            <a:ext cx="387350" cy="368300"/>
          </a:xfrm>
          <a:prstGeom prst="rect">
            <a:avLst/>
          </a:prstGeom>
          <a:solidFill>
            <a:schemeClr val="hlink"/>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36" name="Rectangle 92"/>
          <p:cNvSpPr>
            <a:spLocks noChangeArrowheads="1"/>
          </p:cNvSpPr>
          <p:nvPr/>
        </p:nvSpPr>
        <p:spPr bwMode="auto">
          <a:xfrm>
            <a:off x="3913188" y="5041900"/>
            <a:ext cx="387350" cy="368300"/>
          </a:xfrm>
          <a:prstGeom prst="rect">
            <a:avLst/>
          </a:prstGeom>
          <a:solidFill>
            <a:schemeClr val="hlink"/>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37" name="Rectangle 93"/>
          <p:cNvSpPr>
            <a:spLocks noChangeArrowheads="1"/>
          </p:cNvSpPr>
          <p:nvPr/>
        </p:nvSpPr>
        <p:spPr bwMode="auto">
          <a:xfrm>
            <a:off x="3917950" y="4641850"/>
            <a:ext cx="387350" cy="368300"/>
          </a:xfrm>
          <a:prstGeom prst="rect">
            <a:avLst/>
          </a:prstGeom>
          <a:solidFill>
            <a:schemeClr val="hlink"/>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38" name="Rectangle 94"/>
          <p:cNvSpPr>
            <a:spLocks noChangeArrowheads="1"/>
          </p:cNvSpPr>
          <p:nvPr/>
        </p:nvSpPr>
        <p:spPr bwMode="auto">
          <a:xfrm>
            <a:off x="7437438" y="5416550"/>
            <a:ext cx="387350" cy="368300"/>
          </a:xfrm>
          <a:prstGeom prst="rect">
            <a:avLst/>
          </a:prstGeom>
          <a:solidFill>
            <a:schemeClr val="hlink"/>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39" name="Rectangle 95"/>
          <p:cNvSpPr>
            <a:spLocks noChangeArrowheads="1"/>
          </p:cNvSpPr>
          <p:nvPr/>
        </p:nvSpPr>
        <p:spPr bwMode="auto">
          <a:xfrm>
            <a:off x="7840663" y="5030788"/>
            <a:ext cx="387350" cy="368300"/>
          </a:xfrm>
          <a:prstGeom prst="rect">
            <a:avLst/>
          </a:prstGeom>
          <a:solidFill>
            <a:schemeClr val="hlink"/>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40" name="Rectangle 96"/>
          <p:cNvSpPr>
            <a:spLocks noChangeArrowheads="1"/>
          </p:cNvSpPr>
          <p:nvPr/>
        </p:nvSpPr>
        <p:spPr bwMode="auto">
          <a:xfrm>
            <a:off x="7040563" y="5045075"/>
            <a:ext cx="387350" cy="368300"/>
          </a:xfrm>
          <a:prstGeom prst="rect">
            <a:avLst/>
          </a:prstGeom>
          <a:solidFill>
            <a:schemeClr val="hlink"/>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41" name="Rectangle 97"/>
          <p:cNvSpPr>
            <a:spLocks noChangeArrowheads="1"/>
          </p:cNvSpPr>
          <p:nvPr/>
        </p:nvSpPr>
        <p:spPr bwMode="auto">
          <a:xfrm>
            <a:off x="7443788" y="5035550"/>
            <a:ext cx="387350" cy="368300"/>
          </a:xfrm>
          <a:prstGeom prst="rect">
            <a:avLst/>
          </a:prstGeom>
          <a:solidFill>
            <a:schemeClr val="hlink"/>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42" name="Rectangle 98"/>
          <p:cNvSpPr>
            <a:spLocks noChangeArrowheads="1"/>
          </p:cNvSpPr>
          <p:nvPr/>
        </p:nvSpPr>
        <p:spPr bwMode="auto">
          <a:xfrm>
            <a:off x="7432675" y="4648200"/>
            <a:ext cx="387350" cy="368300"/>
          </a:xfrm>
          <a:prstGeom prst="rect">
            <a:avLst/>
          </a:prstGeom>
          <a:solidFill>
            <a:schemeClr val="hlink"/>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43" name="Rectangle 99"/>
          <p:cNvSpPr>
            <a:spLocks noChangeArrowheads="1"/>
          </p:cNvSpPr>
          <p:nvPr/>
        </p:nvSpPr>
        <p:spPr bwMode="auto">
          <a:xfrm>
            <a:off x="3500438" y="5032375"/>
            <a:ext cx="387350" cy="368300"/>
          </a:xfrm>
          <a:prstGeom prst="rect">
            <a:avLst/>
          </a:prstGeom>
          <a:solidFill>
            <a:schemeClr val="hlink"/>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44" name="Rectangle 100"/>
          <p:cNvSpPr>
            <a:spLocks noChangeArrowheads="1"/>
          </p:cNvSpPr>
          <p:nvPr/>
        </p:nvSpPr>
        <p:spPr bwMode="auto">
          <a:xfrm>
            <a:off x="3490913" y="5813425"/>
            <a:ext cx="387350" cy="368300"/>
          </a:xfrm>
          <a:prstGeom prst="rect">
            <a:avLst/>
          </a:prstGeom>
          <a:solidFill>
            <a:schemeClr val="hlink"/>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45" name="Rectangle 101"/>
          <p:cNvSpPr>
            <a:spLocks noChangeArrowheads="1"/>
          </p:cNvSpPr>
          <p:nvPr/>
        </p:nvSpPr>
        <p:spPr bwMode="auto">
          <a:xfrm>
            <a:off x="3916363" y="5829300"/>
            <a:ext cx="387350" cy="368300"/>
          </a:xfrm>
          <a:prstGeom prst="rect">
            <a:avLst/>
          </a:prstGeom>
          <a:solidFill>
            <a:schemeClr val="hlink"/>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46" name="Rectangle 102"/>
          <p:cNvSpPr>
            <a:spLocks noChangeArrowheads="1"/>
          </p:cNvSpPr>
          <p:nvPr/>
        </p:nvSpPr>
        <p:spPr bwMode="auto">
          <a:xfrm>
            <a:off x="3916363" y="5435600"/>
            <a:ext cx="387350" cy="368300"/>
          </a:xfrm>
          <a:prstGeom prst="rect">
            <a:avLst/>
          </a:prstGeom>
          <a:solidFill>
            <a:schemeClr val="hlink"/>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47" name="Rectangle 103"/>
          <p:cNvSpPr>
            <a:spLocks noChangeArrowheads="1"/>
          </p:cNvSpPr>
          <p:nvPr/>
        </p:nvSpPr>
        <p:spPr bwMode="auto">
          <a:xfrm>
            <a:off x="4327525" y="5435600"/>
            <a:ext cx="387350" cy="368300"/>
          </a:xfrm>
          <a:prstGeom prst="rect">
            <a:avLst/>
          </a:prstGeom>
          <a:solidFill>
            <a:schemeClr val="hlink"/>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48" name="Rectangle 104"/>
          <p:cNvSpPr>
            <a:spLocks noChangeArrowheads="1"/>
          </p:cNvSpPr>
          <p:nvPr/>
        </p:nvSpPr>
        <p:spPr bwMode="auto">
          <a:xfrm>
            <a:off x="4318000" y="5030788"/>
            <a:ext cx="387350" cy="368300"/>
          </a:xfrm>
          <a:prstGeom prst="rect">
            <a:avLst/>
          </a:prstGeom>
          <a:solidFill>
            <a:schemeClr val="hlink"/>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49" name="Rectangle 105"/>
          <p:cNvSpPr>
            <a:spLocks noChangeArrowheads="1"/>
          </p:cNvSpPr>
          <p:nvPr/>
        </p:nvSpPr>
        <p:spPr bwMode="auto">
          <a:xfrm>
            <a:off x="5151438" y="5045075"/>
            <a:ext cx="387350" cy="368300"/>
          </a:xfrm>
          <a:prstGeom prst="rect">
            <a:avLst/>
          </a:prstGeom>
          <a:solidFill>
            <a:schemeClr val="hlink"/>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50" name="Rectangle 106"/>
          <p:cNvSpPr>
            <a:spLocks noChangeArrowheads="1"/>
          </p:cNvSpPr>
          <p:nvPr/>
        </p:nvSpPr>
        <p:spPr bwMode="auto">
          <a:xfrm>
            <a:off x="4745038" y="5046663"/>
            <a:ext cx="387350" cy="368300"/>
          </a:xfrm>
          <a:prstGeom prst="rect">
            <a:avLst/>
          </a:prstGeom>
          <a:solidFill>
            <a:schemeClr val="hlink"/>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51" name="Rectangle 107"/>
          <p:cNvSpPr>
            <a:spLocks noChangeArrowheads="1"/>
          </p:cNvSpPr>
          <p:nvPr/>
        </p:nvSpPr>
        <p:spPr bwMode="auto">
          <a:xfrm>
            <a:off x="5145088" y="5446713"/>
            <a:ext cx="387350" cy="368300"/>
          </a:xfrm>
          <a:prstGeom prst="rect">
            <a:avLst/>
          </a:prstGeom>
          <a:solidFill>
            <a:schemeClr val="hlink"/>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52" name="Rectangle 108"/>
          <p:cNvSpPr>
            <a:spLocks noChangeArrowheads="1"/>
          </p:cNvSpPr>
          <p:nvPr/>
        </p:nvSpPr>
        <p:spPr bwMode="auto">
          <a:xfrm>
            <a:off x="4735513" y="5448300"/>
            <a:ext cx="387350" cy="368300"/>
          </a:xfrm>
          <a:prstGeom prst="rect">
            <a:avLst/>
          </a:prstGeom>
          <a:solidFill>
            <a:schemeClr val="hlink"/>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53" name="Rectangle 109"/>
          <p:cNvSpPr>
            <a:spLocks noChangeArrowheads="1"/>
          </p:cNvSpPr>
          <p:nvPr/>
        </p:nvSpPr>
        <p:spPr bwMode="auto">
          <a:xfrm>
            <a:off x="5562600" y="5030788"/>
            <a:ext cx="387350" cy="368300"/>
          </a:xfrm>
          <a:prstGeom prst="rect">
            <a:avLst/>
          </a:prstGeom>
          <a:solidFill>
            <a:schemeClr val="hlink"/>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54" name="Oval 110"/>
          <p:cNvSpPr>
            <a:spLocks noChangeArrowheads="1"/>
          </p:cNvSpPr>
          <p:nvPr/>
        </p:nvSpPr>
        <p:spPr bwMode="auto">
          <a:xfrm>
            <a:off x="7602538" y="5154613"/>
            <a:ext cx="88900" cy="95250"/>
          </a:xfrm>
          <a:prstGeom prst="ellipse">
            <a:avLst/>
          </a:prstGeom>
          <a:solidFill>
            <a:schemeClr val="tx1"/>
          </a:solidFill>
          <a:ln w="9525">
            <a:noFill/>
            <a:round/>
          </a:ln>
          <a:effectLst/>
        </p:spPr>
        <p:txBody>
          <a:bodyPr wrap="none" anchor="ctr"/>
          <a:lstStyle/>
          <a:p>
            <a:pPr>
              <a:defRPr/>
            </a:pPr>
            <a:endParaRPr lang="zh-CN" altLang="en-US">
              <a:latin typeface="Arial" panose="020B0604020202090204" pitchFamily="34" charset="0"/>
            </a:endParaRPr>
          </a:p>
        </p:txBody>
      </p:sp>
      <p:sp>
        <p:nvSpPr>
          <p:cNvPr id="134255" name="Rectangle 111"/>
          <p:cNvSpPr>
            <a:spLocks noChangeArrowheads="1"/>
          </p:cNvSpPr>
          <p:nvPr/>
        </p:nvSpPr>
        <p:spPr bwMode="auto">
          <a:xfrm>
            <a:off x="4319588" y="4637088"/>
            <a:ext cx="387350" cy="368300"/>
          </a:xfrm>
          <a:prstGeom prst="rect">
            <a:avLst/>
          </a:prstGeom>
          <a:solidFill>
            <a:schemeClr val="hlink"/>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66" name="Rectangle 122"/>
          <p:cNvSpPr>
            <a:spLocks noChangeArrowheads="1"/>
          </p:cNvSpPr>
          <p:nvPr/>
        </p:nvSpPr>
        <p:spPr bwMode="auto">
          <a:xfrm>
            <a:off x="2284413" y="5443538"/>
            <a:ext cx="387350" cy="368300"/>
          </a:xfrm>
          <a:prstGeom prst="rect">
            <a:avLst/>
          </a:prstGeom>
          <a:solidFill>
            <a:schemeClr val="accent2"/>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67" name="Rectangle 123"/>
          <p:cNvSpPr>
            <a:spLocks noChangeArrowheads="1"/>
          </p:cNvSpPr>
          <p:nvPr/>
        </p:nvSpPr>
        <p:spPr bwMode="auto">
          <a:xfrm>
            <a:off x="3086100" y="4656138"/>
            <a:ext cx="387350" cy="368300"/>
          </a:xfrm>
          <a:prstGeom prst="rect">
            <a:avLst/>
          </a:prstGeom>
          <a:solidFill>
            <a:schemeClr val="accent2"/>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68" name="Rectangle 124"/>
          <p:cNvSpPr>
            <a:spLocks noChangeArrowheads="1"/>
          </p:cNvSpPr>
          <p:nvPr/>
        </p:nvSpPr>
        <p:spPr bwMode="auto">
          <a:xfrm>
            <a:off x="3495675" y="4656138"/>
            <a:ext cx="387350" cy="368300"/>
          </a:xfrm>
          <a:prstGeom prst="rect">
            <a:avLst/>
          </a:prstGeom>
          <a:solidFill>
            <a:schemeClr val="accent2"/>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69" name="Rectangle 125"/>
          <p:cNvSpPr>
            <a:spLocks noChangeArrowheads="1"/>
          </p:cNvSpPr>
          <p:nvPr/>
        </p:nvSpPr>
        <p:spPr bwMode="auto">
          <a:xfrm>
            <a:off x="2274888" y="4657725"/>
            <a:ext cx="387350" cy="368300"/>
          </a:xfrm>
          <a:prstGeom prst="rect">
            <a:avLst/>
          </a:prstGeom>
          <a:solidFill>
            <a:schemeClr val="accent2"/>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70" name="Rectangle 126"/>
          <p:cNvSpPr>
            <a:spLocks noChangeArrowheads="1"/>
          </p:cNvSpPr>
          <p:nvPr/>
        </p:nvSpPr>
        <p:spPr bwMode="auto">
          <a:xfrm>
            <a:off x="3913188" y="4238625"/>
            <a:ext cx="387350" cy="368300"/>
          </a:xfrm>
          <a:prstGeom prst="rect">
            <a:avLst/>
          </a:prstGeom>
          <a:solidFill>
            <a:schemeClr val="accent2"/>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71" name="Rectangle 127"/>
          <p:cNvSpPr>
            <a:spLocks noChangeArrowheads="1"/>
          </p:cNvSpPr>
          <p:nvPr/>
        </p:nvSpPr>
        <p:spPr bwMode="auto">
          <a:xfrm>
            <a:off x="4332288" y="4251325"/>
            <a:ext cx="387350" cy="368300"/>
          </a:xfrm>
          <a:prstGeom prst="rect">
            <a:avLst/>
          </a:prstGeom>
          <a:solidFill>
            <a:schemeClr val="accent2"/>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72" name="Rectangle 128"/>
          <p:cNvSpPr>
            <a:spLocks noChangeArrowheads="1"/>
          </p:cNvSpPr>
          <p:nvPr/>
        </p:nvSpPr>
        <p:spPr bwMode="auto">
          <a:xfrm>
            <a:off x="2274888" y="5038725"/>
            <a:ext cx="387350" cy="368300"/>
          </a:xfrm>
          <a:prstGeom prst="rect">
            <a:avLst/>
          </a:prstGeom>
          <a:solidFill>
            <a:schemeClr val="accent2"/>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74" name="Rectangle 130"/>
          <p:cNvSpPr>
            <a:spLocks noChangeArrowheads="1"/>
          </p:cNvSpPr>
          <p:nvPr/>
        </p:nvSpPr>
        <p:spPr bwMode="auto">
          <a:xfrm>
            <a:off x="3079750" y="5830888"/>
            <a:ext cx="387350" cy="368300"/>
          </a:xfrm>
          <a:prstGeom prst="rect">
            <a:avLst/>
          </a:prstGeom>
          <a:solidFill>
            <a:schemeClr val="accent2"/>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75" name="Rectangle 131"/>
          <p:cNvSpPr>
            <a:spLocks noChangeArrowheads="1"/>
          </p:cNvSpPr>
          <p:nvPr/>
        </p:nvSpPr>
        <p:spPr bwMode="auto">
          <a:xfrm>
            <a:off x="4324350" y="5830888"/>
            <a:ext cx="387350" cy="368300"/>
          </a:xfrm>
          <a:prstGeom prst="rect">
            <a:avLst/>
          </a:prstGeom>
          <a:solidFill>
            <a:schemeClr val="accent2"/>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76" name="Rectangle 132"/>
          <p:cNvSpPr>
            <a:spLocks noChangeArrowheads="1"/>
          </p:cNvSpPr>
          <p:nvPr/>
        </p:nvSpPr>
        <p:spPr bwMode="auto">
          <a:xfrm>
            <a:off x="4745038" y="5837238"/>
            <a:ext cx="387350" cy="368300"/>
          </a:xfrm>
          <a:prstGeom prst="rect">
            <a:avLst/>
          </a:prstGeom>
          <a:solidFill>
            <a:schemeClr val="accent2"/>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77" name="Rectangle 133"/>
          <p:cNvSpPr>
            <a:spLocks noChangeArrowheads="1"/>
          </p:cNvSpPr>
          <p:nvPr/>
        </p:nvSpPr>
        <p:spPr bwMode="auto">
          <a:xfrm>
            <a:off x="5153025" y="5837238"/>
            <a:ext cx="387350" cy="368300"/>
          </a:xfrm>
          <a:prstGeom prst="rect">
            <a:avLst/>
          </a:prstGeom>
          <a:solidFill>
            <a:schemeClr val="accent2"/>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78" name="Rectangle 134"/>
          <p:cNvSpPr>
            <a:spLocks noChangeArrowheads="1"/>
          </p:cNvSpPr>
          <p:nvPr/>
        </p:nvSpPr>
        <p:spPr bwMode="auto">
          <a:xfrm>
            <a:off x="5557838" y="5451475"/>
            <a:ext cx="387350" cy="368300"/>
          </a:xfrm>
          <a:prstGeom prst="rect">
            <a:avLst/>
          </a:prstGeom>
          <a:solidFill>
            <a:schemeClr val="accent2"/>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279" name="Rectangle 135"/>
          <p:cNvSpPr>
            <a:spLocks noChangeArrowheads="1"/>
          </p:cNvSpPr>
          <p:nvPr/>
        </p:nvSpPr>
        <p:spPr bwMode="auto">
          <a:xfrm>
            <a:off x="2679700" y="5829300"/>
            <a:ext cx="387350" cy="368300"/>
          </a:xfrm>
          <a:prstGeom prst="rect">
            <a:avLst/>
          </a:prstGeom>
          <a:solidFill>
            <a:schemeClr val="accent2"/>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301" name="Rectangle 157"/>
          <p:cNvSpPr>
            <a:spLocks noChangeArrowheads="1"/>
          </p:cNvSpPr>
          <p:nvPr/>
        </p:nvSpPr>
        <p:spPr bwMode="auto">
          <a:xfrm>
            <a:off x="5973763" y="5038725"/>
            <a:ext cx="387350" cy="368300"/>
          </a:xfrm>
          <a:prstGeom prst="rect">
            <a:avLst/>
          </a:prstGeom>
          <a:solidFill>
            <a:schemeClr val="accent2"/>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302" name="Rectangle 158"/>
          <p:cNvSpPr>
            <a:spLocks noChangeArrowheads="1"/>
          </p:cNvSpPr>
          <p:nvPr/>
        </p:nvSpPr>
        <p:spPr bwMode="auto">
          <a:xfrm>
            <a:off x="4737100" y="4648200"/>
            <a:ext cx="387350" cy="368300"/>
          </a:xfrm>
          <a:prstGeom prst="rect">
            <a:avLst/>
          </a:prstGeom>
          <a:solidFill>
            <a:schemeClr val="accent2"/>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303" name="Rectangle 159"/>
          <p:cNvSpPr>
            <a:spLocks noChangeArrowheads="1"/>
          </p:cNvSpPr>
          <p:nvPr/>
        </p:nvSpPr>
        <p:spPr bwMode="auto">
          <a:xfrm>
            <a:off x="5146675" y="4648200"/>
            <a:ext cx="387350" cy="368300"/>
          </a:xfrm>
          <a:prstGeom prst="rect">
            <a:avLst/>
          </a:prstGeom>
          <a:solidFill>
            <a:schemeClr val="accent2"/>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304" name="Rectangle 160"/>
          <p:cNvSpPr>
            <a:spLocks noChangeArrowheads="1"/>
          </p:cNvSpPr>
          <p:nvPr/>
        </p:nvSpPr>
        <p:spPr bwMode="auto">
          <a:xfrm>
            <a:off x="3500438" y="6232525"/>
            <a:ext cx="387350" cy="368300"/>
          </a:xfrm>
          <a:prstGeom prst="rect">
            <a:avLst/>
          </a:prstGeom>
          <a:solidFill>
            <a:schemeClr val="accent2"/>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305" name="Rectangle 161"/>
          <p:cNvSpPr>
            <a:spLocks noChangeArrowheads="1"/>
          </p:cNvSpPr>
          <p:nvPr/>
        </p:nvSpPr>
        <p:spPr bwMode="auto">
          <a:xfrm>
            <a:off x="3919538" y="6219825"/>
            <a:ext cx="387350" cy="368300"/>
          </a:xfrm>
          <a:prstGeom prst="rect">
            <a:avLst/>
          </a:prstGeom>
          <a:solidFill>
            <a:schemeClr val="accent2"/>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306" name="Rectangle 162"/>
          <p:cNvSpPr>
            <a:spLocks noChangeArrowheads="1"/>
          </p:cNvSpPr>
          <p:nvPr/>
        </p:nvSpPr>
        <p:spPr bwMode="auto">
          <a:xfrm>
            <a:off x="2671763" y="4259263"/>
            <a:ext cx="387350" cy="368300"/>
          </a:xfrm>
          <a:prstGeom prst="rect">
            <a:avLst/>
          </a:prstGeom>
          <a:solidFill>
            <a:schemeClr val="accent2"/>
          </a:solidFill>
          <a:ln w="9525">
            <a:noFill/>
            <a:miter lim="800000"/>
          </a:ln>
          <a:effectLst/>
        </p:spPr>
        <p:txBody>
          <a:bodyPr wrap="none" anchor="ctr"/>
          <a:lstStyle/>
          <a:p>
            <a:pPr>
              <a:defRPr/>
            </a:pPr>
            <a:endParaRPr lang="zh-CN" altLang="en-US">
              <a:latin typeface="Arial" panose="020B0604020202090204" pitchFamily="34" charset="0"/>
            </a:endParaRPr>
          </a:p>
        </p:txBody>
      </p:sp>
      <p:sp>
        <p:nvSpPr>
          <p:cNvPr id="134307" name="Rectangle 163"/>
          <p:cNvSpPr>
            <a:spLocks noChangeArrowheads="1"/>
          </p:cNvSpPr>
          <p:nvPr/>
        </p:nvSpPr>
        <p:spPr bwMode="auto">
          <a:xfrm>
            <a:off x="5556250" y="4645025"/>
            <a:ext cx="387350" cy="368300"/>
          </a:xfrm>
          <a:prstGeom prst="rect">
            <a:avLst/>
          </a:prstGeom>
          <a:solidFill>
            <a:schemeClr val="accent2"/>
          </a:solidFill>
          <a:ln w="9525">
            <a:noFill/>
            <a:miter lim="800000"/>
          </a:ln>
          <a:effectLst/>
        </p:spPr>
        <p:txBody>
          <a:bodyPr wrap="none" anchor="ctr"/>
          <a:lstStyle/>
          <a:p>
            <a:pPr>
              <a:defRPr/>
            </a:pPr>
            <a:endParaRPr lang="zh-CN" altLang="en-US">
              <a:latin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426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426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3426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34269"/>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34270"/>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34271"/>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3427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3427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34275"/>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34276"/>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134277"/>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134278"/>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childTnLst>
                                    <p:set>
                                      <p:cBhvr>
                                        <p:cTn id="42" dur="1" fill="hold">
                                          <p:stCondLst>
                                            <p:cond delay="0"/>
                                          </p:stCondLst>
                                        </p:cTn>
                                        <p:tgtEl>
                                          <p:spTgt spid="134279"/>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134301"/>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134302"/>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childTnLst>
                                    <p:set>
                                      <p:cBhvr>
                                        <p:cTn id="51" dur="1" fill="hold">
                                          <p:stCondLst>
                                            <p:cond delay="0"/>
                                          </p:stCondLst>
                                        </p:cTn>
                                        <p:tgtEl>
                                          <p:spTgt spid="134303"/>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childTnLst>
                                    <p:set>
                                      <p:cBhvr>
                                        <p:cTn id="54" dur="1" fill="hold">
                                          <p:stCondLst>
                                            <p:cond delay="0"/>
                                          </p:stCondLst>
                                        </p:cTn>
                                        <p:tgtEl>
                                          <p:spTgt spid="134304"/>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134305"/>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134306"/>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0" nodeType="afterEffect">
                                  <p:stCondLst>
                                    <p:cond delay="0"/>
                                  </p:stCondLst>
                                  <p:childTnLst>
                                    <p:set>
                                      <p:cBhvr>
                                        <p:cTn id="63" dur="1" fill="hold">
                                          <p:stCondLst>
                                            <p:cond delay="0"/>
                                          </p:stCondLst>
                                        </p:cTn>
                                        <p:tgtEl>
                                          <p:spTgt spid="134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266" grpId="0" animBg="1"/>
      <p:bldP spid="134267" grpId="0" animBg="1"/>
      <p:bldP spid="134268" grpId="0" animBg="1"/>
      <p:bldP spid="134269" grpId="0" animBg="1"/>
      <p:bldP spid="134270" grpId="0" animBg="1"/>
      <p:bldP spid="134271" grpId="0" animBg="1"/>
      <p:bldP spid="134272" grpId="0" animBg="1"/>
      <p:bldP spid="134274" grpId="0" animBg="1"/>
      <p:bldP spid="134275" grpId="0" animBg="1"/>
      <p:bldP spid="134276" grpId="0" animBg="1"/>
      <p:bldP spid="134277" grpId="0" animBg="1"/>
      <p:bldP spid="134278" grpId="0" animBg="1"/>
      <p:bldP spid="134279" grpId="0" animBg="1"/>
      <p:bldP spid="134301" grpId="0" animBg="1"/>
      <p:bldP spid="134302" grpId="0" animBg="1"/>
      <p:bldP spid="134303" grpId="0" animBg="1"/>
      <p:bldP spid="134304" grpId="0" animBg="1"/>
      <p:bldP spid="134305" grpId="0" animBg="1"/>
      <p:bldP spid="134306" grpId="0" animBg="1"/>
      <p:bldP spid="13430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zh-CN" altLang="en-US" sz="3200"/>
              <a:t>腐蚀举例</a:t>
            </a:r>
            <a:endParaRPr lang="zh-CN" altLang="en-US" sz="3200"/>
          </a:p>
        </p:txBody>
      </p:sp>
      <p:sp>
        <p:nvSpPr>
          <p:cNvPr id="28675" name="Rectangle 3"/>
          <p:cNvSpPr>
            <a:spLocks noGrp="1" noChangeArrowheads="1"/>
          </p:cNvSpPr>
          <p:nvPr>
            <p:ph type="body" sz="half" idx="1"/>
          </p:nvPr>
        </p:nvSpPr>
        <p:spPr>
          <a:xfrm>
            <a:off x="354013" y="1504950"/>
            <a:ext cx="6383337" cy="4710113"/>
          </a:xfrm>
        </p:spPr>
        <p:txBody>
          <a:bodyPr/>
          <a:lstStyle/>
          <a:p>
            <a:pPr eaLnBrk="1" hangingPunct="1"/>
            <a:r>
              <a:rPr lang="zh-CN" altLang="en-US">
                <a:latin typeface="华文中宋" pitchFamily="2" charset="-122"/>
              </a:rPr>
              <a:t>相当于拿集合</a:t>
            </a:r>
            <a:r>
              <a:rPr lang="en-US" altLang="zh-CN">
                <a:latin typeface="华文中宋" pitchFamily="2" charset="-122"/>
              </a:rPr>
              <a:t>B</a:t>
            </a:r>
            <a:r>
              <a:rPr lang="zh-CN" altLang="en-US">
                <a:latin typeface="华文中宋" pitchFamily="2" charset="-122"/>
              </a:rPr>
              <a:t>对集合</a:t>
            </a:r>
            <a:r>
              <a:rPr lang="en-US" altLang="zh-CN">
                <a:latin typeface="华文中宋" pitchFamily="2" charset="-122"/>
              </a:rPr>
              <a:t>A</a:t>
            </a:r>
            <a:r>
              <a:rPr lang="zh-CN" altLang="en-US">
                <a:latin typeface="华文中宋" pitchFamily="2" charset="-122"/>
              </a:rPr>
              <a:t>作一遍滤波式减法</a:t>
            </a:r>
            <a:endParaRPr lang="zh-CN" altLang="en-US">
              <a:latin typeface="华文中宋" pitchFamily="2" charset="-122"/>
            </a:endParaRPr>
          </a:p>
        </p:txBody>
      </p:sp>
      <p:pic>
        <p:nvPicPr>
          <p:cNvPr id="28676" name="Picture 6"/>
          <p:cNvPicPr>
            <a:picLocks noChangeAspect="1" noChangeArrowheads="1"/>
          </p:cNvPicPr>
          <p:nvPr/>
        </p:nvPicPr>
        <p:blipFill>
          <a:blip r:embed="rId1">
            <a:grayscl/>
            <a:extLst>
              <a:ext uri="{28A0092B-C50C-407E-A947-70E740481C1C}">
                <a14:useLocalDpi xmlns:a14="http://schemas.microsoft.com/office/drawing/2010/main" val="0"/>
              </a:ext>
            </a:extLst>
          </a:blip>
          <a:srcRect/>
          <a:stretch>
            <a:fillRect/>
          </a:stretch>
        </p:blipFill>
        <p:spPr bwMode="auto">
          <a:xfrm>
            <a:off x="1161942" y="2282825"/>
            <a:ext cx="6431072" cy="2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7"/>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248824" y="5023442"/>
            <a:ext cx="63119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3"/>
          <p:cNvPicPr>
            <a:picLocks noChangeAspect="1" noChangeArrowheads="1"/>
          </p:cNvPicPr>
          <p:nvPr/>
        </p:nvPicPr>
        <p:blipFill>
          <a:blip r:embed="rId1">
            <a:lum bright="-20000" contrast="40000"/>
            <a:extLst>
              <a:ext uri="{28A0092B-C50C-407E-A947-70E740481C1C}">
                <a14:useLocalDpi xmlns:a14="http://schemas.microsoft.com/office/drawing/2010/main" val="0"/>
              </a:ext>
            </a:extLst>
          </a:blip>
          <a:srcRect/>
          <a:stretch>
            <a:fillRect/>
          </a:stretch>
        </p:blipFill>
        <p:spPr bwMode="auto">
          <a:xfrm>
            <a:off x="2368447" y="6197600"/>
            <a:ext cx="4283075"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Rectangle 4"/>
          <p:cNvSpPr>
            <a:spLocks noGrp="1" noChangeArrowheads="1"/>
          </p:cNvSpPr>
          <p:nvPr>
            <p:ph type="title"/>
          </p:nvPr>
        </p:nvSpPr>
        <p:spPr/>
        <p:txBody>
          <a:bodyPr/>
          <a:lstStyle/>
          <a:p>
            <a:r>
              <a:rPr lang="zh-CN" altLang="en-US" dirty="0"/>
              <a:t>形态学的主要应用</a:t>
            </a:r>
            <a:endParaRPr lang="en-US" altLang="zh-CN" dirty="0"/>
          </a:p>
        </p:txBody>
      </p:sp>
      <p:sp>
        <p:nvSpPr>
          <p:cNvPr id="47109" name="Rectangle 6"/>
          <p:cNvSpPr>
            <a:spLocks noGrp="1" noChangeArrowheads="1"/>
          </p:cNvSpPr>
          <p:nvPr>
            <p:ph type="body" sz="half" idx="1"/>
          </p:nvPr>
        </p:nvSpPr>
        <p:spPr>
          <a:xfrm>
            <a:off x="354013" y="1504950"/>
            <a:ext cx="8789987" cy="4710113"/>
          </a:xfrm>
        </p:spPr>
        <p:txBody>
          <a:bodyPr/>
          <a:lstStyle/>
          <a:p>
            <a:pPr eaLnBrk="1" hangingPunct="1"/>
            <a:r>
              <a:rPr lang="zh-CN" altLang="en-US" dirty="0"/>
              <a:t>边界提取</a:t>
            </a:r>
            <a:endParaRPr lang="zh-CN" altLang="en-US" dirty="0"/>
          </a:p>
          <a:p>
            <a:pPr lvl="1" eaLnBrk="1" hangingPunct="1"/>
            <a:r>
              <a:rPr lang="zh-CN" altLang="en-US" dirty="0"/>
              <a:t>边界提取定义为：</a:t>
            </a:r>
            <a:endParaRPr lang="zh-CN" altLang="en-US" dirty="0"/>
          </a:p>
          <a:p>
            <a:pPr lvl="1" eaLnBrk="1" hangingPunct="1"/>
            <a:endParaRPr lang="en-US" altLang="zh-CN" dirty="0"/>
          </a:p>
          <a:p>
            <a:pPr lvl="1" eaLnBrk="1" hangingPunct="1"/>
            <a:endParaRPr lang="en-US" altLang="zh-CN" sz="1800" dirty="0"/>
          </a:p>
          <a:p>
            <a:pPr lvl="1" eaLnBrk="1" hangingPunct="1"/>
            <a:r>
              <a:rPr lang="zh-CN" altLang="en-US" dirty="0">
                <a:latin typeface="华文中宋" pitchFamily="2" charset="-122"/>
              </a:rPr>
              <a:t>上式表示：</a:t>
            </a:r>
            <a:r>
              <a:rPr lang="zh-CN" altLang="en-US" dirty="0">
                <a:solidFill>
                  <a:srgbClr val="FF0000"/>
                </a:solidFill>
                <a:latin typeface="华文中宋" pitchFamily="2" charset="-122"/>
              </a:rPr>
              <a:t>先用</a:t>
            </a:r>
            <a:r>
              <a:rPr lang="en-US" altLang="zh-CN" dirty="0">
                <a:solidFill>
                  <a:srgbClr val="FF0000"/>
                </a:solidFill>
                <a:latin typeface="华文中宋" pitchFamily="2" charset="-122"/>
              </a:rPr>
              <a:t>B</a:t>
            </a:r>
            <a:r>
              <a:rPr lang="zh-CN" altLang="en-US" dirty="0">
                <a:solidFill>
                  <a:srgbClr val="FF0000"/>
                </a:solidFill>
                <a:latin typeface="华文中宋" pitchFamily="2" charset="-122"/>
              </a:rPr>
              <a:t>对</a:t>
            </a:r>
            <a:r>
              <a:rPr lang="en-US" altLang="zh-CN" dirty="0">
                <a:solidFill>
                  <a:srgbClr val="FF0000"/>
                </a:solidFill>
                <a:latin typeface="华文中宋" pitchFamily="2" charset="-122"/>
              </a:rPr>
              <a:t>A</a:t>
            </a:r>
            <a:r>
              <a:rPr lang="zh-CN" altLang="en-US" dirty="0">
                <a:solidFill>
                  <a:srgbClr val="FF0000"/>
                </a:solidFill>
                <a:latin typeface="华文中宋" pitchFamily="2" charset="-122"/>
              </a:rPr>
              <a:t>腐蚀，然后用</a:t>
            </a:r>
            <a:r>
              <a:rPr lang="en-US" altLang="zh-CN" dirty="0">
                <a:solidFill>
                  <a:srgbClr val="FF0000"/>
                </a:solidFill>
                <a:latin typeface="华文中宋" pitchFamily="2" charset="-122"/>
              </a:rPr>
              <a:t>A</a:t>
            </a:r>
            <a:r>
              <a:rPr lang="zh-CN" altLang="en-US" dirty="0">
                <a:solidFill>
                  <a:srgbClr val="FF0000"/>
                </a:solidFill>
                <a:latin typeface="华文中宋" pitchFamily="2" charset="-122"/>
              </a:rPr>
              <a:t>减去腐蚀得到</a:t>
            </a:r>
            <a:r>
              <a:rPr lang="zh-CN" altLang="en-US" dirty="0">
                <a:latin typeface="华文中宋" pitchFamily="2" charset="-122"/>
              </a:rPr>
              <a:t>，</a:t>
            </a:r>
            <a:r>
              <a:rPr lang="en-US" altLang="zh-CN" dirty="0">
                <a:latin typeface="华文中宋" pitchFamily="2" charset="-122"/>
              </a:rPr>
              <a:t>B</a:t>
            </a:r>
            <a:r>
              <a:rPr lang="zh-CN" altLang="en-US" dirty="0">
                <a:latin typeface="华文中宋" pitchFamily="2" charset="-122"/>
              </a:rPr>
              <a:t>是结构元素</a:t>
            </a:r>
            <a:r>
              <a:rPr lang="en-US" altLang="zh-CN" dirty="0">
                <a:latin typeface="华文中宋" pitchFamily="2" charset="-122"/>
              </a:rPr>
              <a:t>SE</a:t>
            </a:r>
            <a:endParaRPr lang="en-US" altLang="zh-CN" dirty="0">
              <a:latin typeface="华文中宋" pitchFamily="2" charset="-122"/>
            </a:endParaRPr>
          </a:p>
        </p:txBody>
      </p:sp>
      <p:graphicFrame>
        <p:nvGraphicFramePr>
          <p:cNvPr id="47110" name="Object 7"/>
          <p:cNvGraphicFramePr>
            <a:graphicFrameLocks noGrp="1" noChangeAspect="1"/>
          </p:cNvGraphicFramePr>
          <p:nvPr>
            <p:ph sz="half" idx="2"/>
          </p:nvPr>
        </p:nvGraphicFramePr>
        <p:xfrm>
          <a:off x="3563888" y="2276872"/>
          <a:ext cx="3324225" cy="620712"/>
        </p:xfrm>
        <a:graphic>
          <a:graphicData uri="http://schemas.openxmlformats.org/presentationml/2006/ole">
            <mc:AlternateContent xmlns:mc="http://schemas.openxmlformats.org/markup-compatibility/2006">
              <mc:Choice xmlns:v="urn:schemas-microsoft-com:vml" Requires="v">
                <p:oleObj spid="_x0000_s10312" name="公式" r:id="rId2" imgW="1155065" imgH="215900" progId="Equation.3">
                  <p:embed/>
                </p:oleObj>
              </mc:Choice>
              <mc:Fallback>
                <p:oleObj name="公式" r:id="rId2" imgW="1155065" imgH="215900" progId="Equation.3">
                  <p:embed/>
                  <p:pic>
                    <p:nvPicPr>
                      <p:cNvPr id="0" name="图片 103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2276872"/>
                        <a:ext cx="3324225" cy="620712"/>
                      </a:xfrm>
                      <a:prstGeom prst="rect">
                        <a:avLst/>
                      </a:prstGeom>
                      <a:noFill/>
                      <a:ln w="57150">
                        <a:solidFill>
                          <a:srgbClr val="FF0000"/>
                        </a:solidFill>
                      </a:ln>
                      <a:effectLst/>
                    </p:spPr>
                  </p:pic>
                </p:oleObj>
              </mc:Fallback>
            </mc:AlternateContent>
          </a:graphicData>
        </a:graphic>
      </p:graphicFrame>
      <p:pic>
        <p:nvPicPr>
          <p:cNvPr id="47106" name="Picture 2"/>
          <p:cNvPicPr>
            <a:picLocks noChangeAspect="1" noChangeArrowheads="1"/>
          </p:cNvPicPr>
          <p:nvPr/>
        </p:nvPicPr>
        <p:blipFill>
          <a:blip r:embed="rId4">
            <a:lum bright="-20000" contrast="20000"/>
            <a:extLst>
              <a:ext uri="{28A0092B-C50C-407E-A947-70E740481C1C}">
                <a14:useLocalDpi xmlns:a14="http://schemas.microsoft.com/office/drawing/2010/main" val="0"/>
              </a:ext>
            </a:extLst>
          </a:blip>
          <a:srcRect/>
          <a:stretch>
            <a:fillRect/>
          </a:stretch>
        </p:blipFill>
        <p:spPr bwMode="auto">
          <a:xfrm>
            <a:off x="2764774" y="3392129"/>
            <a:ext cx="4600736" cy="3010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7" name="图片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4309" y="3756747"/>
            <a:ext cx="821252" cy="752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6863469" y="4461256"/>
            <a:ext cx="380232" cy="369332"/>
          </a:xfrm>
          <a:prstGeom prst="rect">
            <a:avLst/>
          </a:prstGeom>
        </p:spPr>
        <p:txBody>
          <a:bodyPr wrap="none">
            <a:spAutoFit/>
          </a:bodyPr>
          <a:lstStyle/>
          <a:p>
            <a:r>
              <a:rPr lang="en-US" altLang="zh-CN" dirty="0" smtClean="0"/>
              <a:t>B'</a:t>
            </a:r>
            <a:endParaRPr lang="zh-CN"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1">
            <a:lum bright="-20000" contrast="20000"/>
            <a:extLst>
              <a:ext uri="{28A0092B-C50C-407E-A947-70E740481C1C}">
                <a14:useLocalDpi xmlns:a14="http://schemas.microsoft.com/office/drawing/2010/main" val="0"/>
              </a:ext>
            </a:extLst>
          </a:blip>
          <a:srcRect/>
          <a:stretch>
            <a:fillRect/>
          </a:stretch>
        </p:blipFill>
        <p:spPr bwMode="auto">
          <a:xfrm>
            <a:off x="3727908" y="492134"/>
            <a:ext cx="4375854" cy="617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3"/>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899592" y="1991545"/>
            <a:ext cx="1547812"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Rectangle 4"/>
          <p:cNvSpPr>
            <a:spLocks noGrp="1" noChangeArrowheads="1"/>
          </p:cNvSpPr>
          <p:nvPr>
            <p:ph type="title"/>
          </p:nvPr>
        </p:nvSpPr>
        <p:spPr/>
        <p:txBody>
          <a:bodyPr/>
          <a:lstStyle/>
          <a:p>
            <a:pPr eaLnBrk="1" hangingPunct="1"/>
            <a:r>
              <a:rPr lang="zh-CN" altLang="en-US"/>
              <a:t>形态学的主要应用</a:t>
            </a:r>
            <a:endParaRPr lang="zh-CN" altLang="en-US"/>
          </a:p>
        </p:txBody>
      </p:sp>
      <p:sp>
        <p:nvSpPr>
          <p:cNvPr id="50181" name="Rectangle 5"/>
          <p:cNvSpPr>
            <a:spLocks noGrp="1" noChangeArrowheads="1"/>
          </p:cNvSpPr>
          <p:nvPr>
            <p:ph type="body" idx="1"/>
          </p:nvPr>
        </p:nvSpPr>
        <p:spPr/>
        <p:txBody>
          <a:bodyPr/>
          <a:lstStyle/>
          <a:p>
            <a:pPr eaLnBrk="1" hangingPunct="1"/>
            <a:r>
              <a:rPr lang="zh-CN" altLang="en-US" dirty="0"/>
              <a:t>区域填充应用举例</a:t>
            </a:r>
            <a:endParaRPr lang="zh-CN" altLang="en-US" dirty="0"/>
          </a:p>
        </p:txBody>
      </p:sp>
      <p:sp>
        <p:nvSpPr>
          <p:cNvPr id="27654" name="Oval 6"/>
          <p:cNvSpPr>
            <a:spLocks noChangeArrowheads="1"/>
          </p:cNvSpPr>
          <p:nvPr/>
        </p:nvSpPr>
        <p:spPr bwMode="auto">
          <a:xfrm>
            <a:off x="4132104" y="2800509"/>
            <a:ext cx="258763" cy="287338"/>
          </a:xfrm>
          <a:prstGeom prst="ellipse">
            <a:avLst/>
          </a:prstGeom>
          <a:noFill/>
          <a:ln w="9525">
            <a:solidFill>
              <a:srgbClr val="FF0000"/>
            </a:solidFill>
            <a:round/>
          </a:ln>
          <a:effectLst/>
        </p:spPr>
        <p:txBody>
          <a:bodyPr wrap="none" anchor="ctr"/>
          <a:lstStyle/>
          <a:p>
            <a:pPr>
              <a:defRPr/>
            </a:pPr>
            <a:endParaRPr lang="zh-CN" altLang="en-US">
              <a:latin typeface="Arial" panose="020B0604020202090204" pitchFamily="34" charset="0"/>
            </a:endParaRPr>
          </a:p>
        </p:txBody>
      </p:sp>
      <p:sp>
        <p:nvSpPr>
          <p:cNvPr id="50183" name="Text Box 7"/>
          <p:cNvSpPr txBox="1">
            <a:spLocks noChangeArrowheads="1"/>
          </p:cNvSpPr>
          <p:nvPr/>
        </p:nvSpPr>
        <p:spPr bwMode="auto">
          <a:xfrm>
            <a:off x="2107883" y="2258696"/>
            <a:ext cx="1971675" cy="406400"/>
          </a:xfrm>
          <a:prstGeom prst="rect">
            <a:avLst/>
          </a:prstGeom>
          <a:solidFill>
            <a:schemeClr val="bg1"/>
          </a:solidFill>
          <a:ln w="9525">
            <a:solidFill>
              <a:srgbClr val="CC6600"/>
            </a:solidFill>
            <a:miter lim="800000"/>
          </a:ln>
        </p:spPr>
        <p:txBody>
          <a:bodyPr wrap="none">
            <a:spAutoFit/>
          </a:bodyPr>
          <a:lstStyle>
            <a:lvl1pPr eaLnBrk="0" hangingPunct="0">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eaLnBrk="0" hangingPunct="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eaLnBrk="1" hangingPunct="1">
              <a:spcBef>
                <a:spcPct val="0"/>
              </a:spcBef>
              <a:buClrTx/>
              <a:buSzTx/>
              <a:buFontTx/>
              <a:buNone/>
            </a:pPr>
            <a:r>
              <a:rPr lang="zh-CN" altLang="en-US" sz="2000">
                <a:solidFill>
                  <a:srgbClr val="FF0000"/>
                </a:solidFill>
                <a:effectLst/>
                <a:latin typeface="Arial" panose="020B0604020202090204" pitchFamily="34" charset="0"/>
              </a:rPr>
              <a:t>交互定义起始点</a:t>
            </a:r>
            <a:endParaRPr lang="zh-CN" altLang="en-US" sz="2000">
              <a:solidFill>
                <a:srgbClr val="FF0000"/>
              </a:solidFill>
              <a:effectLst/>
              <a:latin typeface="Arial" panose="020B0604020202090204" pitchFamily="34" charset="0"/>
            </a:endParaRPr>
          </a:p>
        </p:txBody>
      </p:sp>
      <p:graphicFrame>
        <p:nvGraphicFramePr>
          <p:cNvPr id="8" name="Object 4"/>
          <p:cNvGraphicFramePr>
            <a:graphicFrameLocks noChangeAspect="1"/>
          </p:cNvGraphicFramePr>
          <p:nvPr/>
        </p:nvGraphicFramePr>
        <p:xfrm>
          <a:off x="418530" y="6152220"/>
          <a:ext cx="2840379" cy="518507"/>
        </p:xfrm>
        <a:graphic>
          <a:graphicData uri="http://schemas.openxmlformats.org/presentationml/2006/ole">
            <mc:AlternateContent xmlns:mc="http://schemas.openxmlformats.org/markup-compatibility/2006">
              <mc:Choice xmlns:v="urn:schemas-microsoft-com:vml" Requires="v">
                <p:oleObj spid="_x0000_s57369" name="公式" r:id="rId3" imgW="1320165" imgH="241300" progId="Equation.3">
                  <p:embed/>
                </p:oleObj>
              </mc:Choice>
              <mc:Fallback>
                <p:oleObj name="公式" r:id="rId3" imgW="1320165" imgH="241300" progId="Equation.3">
                  <p:embed/>
                  <p:pic>
                    <p:nvPicPr>
                      <p:cNvPr id="0" name="图片 573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530" y="6152220"/>
                        <a:ext cx="2840379" cy="518507"/>
                      </a:xfrm>
                      <a:prstGeom prst="rect">
                        <a:avLst/>
                      </a:prstGeom>
                      <a:noFill/>
                      <a:ln w="19050">
                        <a:solidFill>
                          <a:srgbClr val="FF0000"/>
                        </a:solidFill>
                      </a:ln>
                      <a:effectLst/>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zh-CN" altLang="en-US" sz="2400"/>
              <a:t>图像采样与量化</a:t>
            </a:r>
            <a:endParaRPr lang="zh-CN" altLang="en-US" sz="2400"/>
          </a:p>
        </p:txBody>
      </p:sp>
      <p:sp>
        <p:nvSpPr>
          <p:cNvPr id="28675" name="Rectangle 3"/>
          <p:cNvSpPr>
            <a:spLocks noGrp="1" noChangeArrowheads="1"/>
          </p:cNvSpPr>
          <p:nvPr>
            <p:ph type="body" idx="1"/>
          </p:nvPr>
        </p:nvSpPr>
        <p:spPr/>
        <p:txBody>
          <a:bodyPr/>
          <a:lstStyle/>
          <a:p>
            <a:pPr eaLnBrk="1" hangingPunct="1">
              <a:spcBef>
                <a:spcPct val="0"/>
              </a:spcBef>
              <a:buClr>
                <a:schemeClr val="bg1"/>
              </a:buClr>
              <a:buFontTx/>
              <a:buNone/>
            </a:pPr>
            <a:endParaRPr kumimoji="1" lang="en-US" altLang="zh-CN" dirty="0">
              <a:solidFill>
                <a:srgbClr val="333300"/>
              </a:solidFill>
            </a:endParaRPr>
          </a:p>
          <a:p>
            <a:pPr eaLnBrk="1" hangingPunct="1">
              <a:spcBef>
                <a:spcPct val="0"/>
              </a:spcBef>
              <a:buClr>
                <a:schemeClr val="bg1"/>
              </a:buClr>
              <a:buFontTx/>
              <a:buNone/>
            </a:pPr>
            <a:endParaRPr kumimoji="1" lang="en-US" altLang="zh-CN" dirty="0">
              <a:solidFill>
                <a:srgbClr val="333300"/>
              </a:solidFill>
            </a:endParaRPr>
          </a:p>
          <a:p>
            <a:pPr eaLnBrk="1" hangingPunct="1">
              <a:spcBef>
                <a:spcPct val="0"/>
              </a:spcBef>
              <a:buFont typeface="Wingdings" panose="05000000000000000000" pitchFamily="2" charset="2"/>
              <a:buNone/>
            </a:pPr>
            <a:endParaRPr kumimoji="1" lang="en-US" altLang="zh-CN" dirty="0">
              <a:solidFill>
                <a:srgbClr val="333300"/>
              </a:solidFill>
            </a:endParaRPr>
          </a:p>
          <a:p>
            <a:pPr eaLnBrk="1" hangingPunct="1">
              <a:spcBef>
                <a:spcPct val="0"/>
              </a:spcBef>
              <a:buFont typeface="Wingdings" panose="05000000000000000000" pitchFamily="2" charset="2"/>
              <a:buNone/>
            </a:pPr>
            <a:endParaRPr kumimoji="1" lang="en-US" altLang="zh-CN" dirty="0">
              <a:solidFill>
                <a:srgbClr val="333300"/>
              </a:solidFill>
            </a:endParaRPr>
          </a:p>
          <a:p>
            <a:pPr eaLnBrk="1" hangingPunct="1">
              <a:spcBef>
                <a:spcPct val="0"/>
              </a:spcBef>
              <a:buFont typeface="Wingdings" panose="05000000000000000000" pitchFamily="2" charset="2"/>
              <a:buNone/>
            </a:pPr>
            <a:endParaRPr kumimoji="1" lang="en-US" altLang="zh-CN" dirty="0">
              <a:solidFill>
                <a:srgbClr val="333300"/>
              </a:solidFill>
            </a:endParaRPr>
          </a:p>
          <a:p>
            <a:pPr eaLnBrk="1" hangingPunct="1">
              <a:spcBef>
                <a:spcPct val="0"/>
              </a:spcBef>
              <a:buClr>
                <a:schemeClr val="bg1"/>
              </a:buClr>
              <a:buFontTx/>
              <a:buNone/>
            </a:pPr>
            <a:endParaRPr kumimoji="1" lang="en-US" altLang="zh-CN" dirty="0">
              <a:solidFill>
                <a:srgbClr val="333300"/>
              </a:solidFill>
            </a:endParaRPr>
          </a:p>
          <a:p>
            <a:pPr eaLnBrk="1" hangingPunct="1"/>
            <a:endParaRPr lang="en-US" altLang="zh-CN" dirty="0"/>
          </a:p>
        </p:txBody>
      </p:sp>
      <p:sp>
        <p:nvSpPr>
          <p:cNvPr id="1387524" name="AutoShape 4"/>
          <p:cNvSpPr>
            <a:spLocks noChangeArrowheads="1"/>
          </p:cNvSpPr>
          <p:nvPr/>
        </p:nvSpPr>
        <p:spPr bwMode="auto">
          <a:xfrm>
            <a:off x="2627313" y="1341438"/>
            <a:ext cx="3744912" cy="1295400"/>
          </a:xfrm>
          <a:prstGeom prst="flowChartAlternateProcess">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a:effectLst/>
                <a:ea typeface="宋体" pitchFamily="2" charset="-122"/>
              </a:rPr>
              <a:t>An image</a:t>
            </a:r>
            <a:endParaRPr lang="en-US" altLang="zh-CN">
              <a:effectLst/>
              <a:ea typeface="宋体" pitchFamily="2" charset="-122"/>
            </a:endParaRPr>
          </a:p>
          <a:p>
            <a:pPr algn="ctr" eaLnBrk="1" hangingPunct="1">
              <a:spcBef>
                <a:spcPct val="0"/>
              </a:spcBef>
              <a:buClrTx/>
              <a:buSzTx/>
              <a:buFontTx/>
              <a:buNone/>
            </a:pPr>
            <a:r>
              <a:rPr lang="en-US" altLang="zh-CN">
                <a:effectLst/>
                <a:ea typeface="宋体" pitchFamily="2" charset="-122"/>
              </a:rPr>
              <a:t>with </a:t>
            </a:r>
            <a:r>
              <a:rPr lang="en-US" altLang="zh-CN" i="1">
                <a:effectLst/>
                <a:ea typeface="宋体" pitchFamily="2" charset="-122"/>
              </a:rPr>
              <a:t>continuous </a:t>
            </a:r>
            <a:r>
              <a:rPr lang="en-US" altLang="zh-CN">
                <a:effectLst/>
                <a:ea typeface="宋体" pitchFamily="2" charset="-122"/>
              </a:rPr>
              <a:t>coordinates </a:t>
            </a:r>
            <a:endParaRPr lang="en-US" altLang="zh-CN">
              <a:effectLst/>
              <a:ea typeface="宋体" pitchFamily="2" charset="-122"/>
            </a:endParaRPr>
          </a:p>
          <a:p>
            <a:pPr algn="ctr" eaLnBrk="1" hangingPunct="1">
              <a:spcBef>
                <a:spcPct val="0"/>
              </a:spcBef>
              <a:buClrTx/>
              <a:buSzTx/>
              <a:buFontTx/>
              <a:buNone/>
            </a:pPr>
            <a:r>
              <a:rPr lang="en-US" altLang="zh-CN">
                <a:effectLst/>
                <a:ea typeface="宋体" pitchFamily="2" charset="-122"/>
              </a:rPr>
              <a:t>and amplitude</a:t>
            </a:r>
            <a:endParaRPr lang="en-US" altLang="zh-CN">
              <a:effectLst/>
              <a:ea typeface="宋体" pitchFamily="2" charset="-122"/>
            </a:endParaRPr>
          </a:p>
          <a:p>
            <a:pPr algn="ctr" eaLnBrk="1" hangingPunct="1">
              <a:spcBef>
                <a:spcPct val="0"/>
              </a:spcBef>
              <a:buClrTx/>
              <a:buSzTx/>
              <a:buFontTx/>
              <a:buNone/>
            </a:pPr>
            <a:endParaRPr lang="en-US" altLang="zh-CN" sz="1800" b="0">
              <a:effectLst/>
              <a:latin typeface="Arial" panose="020B0604020202090204" pitchFamily="34" charset="0"/>
              <a:ea typeface="宋体" pitchFamily="2" charset="-122"/>
            </a:endParaRPr>
          </a:p>
        </p:txBody>
      </p:sp>
      <p:sp>
        <p:nvSpPr>
          <p:cNvPr id="1387525" name="AutoShape 5"/>
          <p:cNvSpPr>
            <a:spLocks noChangeArrowheads="1"/>
          </p:cNvSpPr>
          <p:nvPr/>
        </p:nvSpPr>
        <p:spPr bwMode="auto">
          <a:xfrm>
            <a:off x="4284663" y="2636838"/>
            <a:ext cx="576262" cy="2376487"/>
          </a:xfrm>
          <a:prstGeom prst="downArrow">
            <a:avLst>
              <a:gd name="adj1" fmla="val 50000"/>
              <a:gd name="adj2" fmla="val 103099"/>
            </a:avLst>
          </a:prstGeom>
          <a:solidFill>
            <a:schemeClr val="accent1"/>
          </a:solidFill>
          <a:ln w="9525">
            <a:solidFill>
              <a:schemeClr val="tx1"/>
            </a:solidFill>
            <a:miter lim="800000"/>
          </a:ln>
          <a:effectLst/>
        </p:spPr>
        <p:txBody>
          <a:bodyPr vert="eaVert" wrap="none" anchor="ctr"/>
          <a:lstStyle/>
          <a:p>
            <a:pPr>
              <a:defRPr/>
            </a:pPr>
            <a:endParaRPr lang="zh-CN" altLang="en-US"/>
          </a:p>
        </p:txBody>
      </p:sp>
      <p:sp>
        <p:nvSpPr>
          <p:cNvPr id="1387526" name="AutoShape 6"/>
          <p:cNvSpPr>
            <a:spLocks noChangeArrowheads="1"/>
          </p:cNvSpPr>
          <p:nvPr/>
        </p:nvSpPr>
        <p:spPr bwMode="auto">
          <a:xfrm>
            <a:off x="2700338" y="5013325"/>
            <a:ext cx="3816350" cy="792163"/>
          </a:xfrm>
          <a:prstGeom prst="flowChartAlternateProcess">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a:effectLst/>
                <a:ea typeface="宋体" pitchFamily="2" charset="-122"/>
              </a:rPr>
              <a:t>An image in </a:t>
            </a:r>
            <a:r>
              <a:rPr lang="en-US" altLang="zh-CN" i="1">
                <a:effectLst/>
                <a:ea typeface="宋体" pitchFamily="2" charset="-122"/>
              </a:rPr>
              <a:t>digital</a:t>
            </a:r>
            <a:r>
              <a:rPr lang="en-US" altLang="zh-CN">
                <a:effectLst/>
                <a:ea typeface="宋体" pitchFamily="2" charset="-122"/>
              </a:rPr>
              <a:t> form</a:t>
            </a:r>
            <a:endParaRPr lang="en-US" altLang="zh-CN">
              <a:effectLst/>
              <a:ea typeface="宋体" pitchFamily="2" charset="-122"/>
            </a:endParaRPr>
          </a:p>
        </p:txBody>
      </p:sp>
      <p:sp>
        <p:nvSpPr>
          <p:cNvPr id="1387527" name="AutoShape 7"/>
          <p:cNvSpPr>
            <a:spLocks noChangeArrowheads="1"/>
          </p:cNvSpPr>
          <p:nvPr/>
        </p:nvSpPr>
        <p:spPr bwMode="auto">
          <a:xfrm>
            <a:off x="2122488" y="3068638"/>
            <a:ext cx="2089150" cy="504825"/>
          </a:xfrm>
          <a:prstGeom prst="flowChartAlternateProcess">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i="1">
                <a:effectLst/>
                <a:ea typeface="宋体" pitchFamily="2" charset="-122"/>
              </a:rPr>
              <a:t>sampling</a:t>
            </a:r>
            <a:endParaRPr lang="en-US" altLang="zh-CN" i="1">
              <a:effectLst/>
              <a:ea typeface="宋体" pitchFamily="2" charset="-122"/>
            </a:endParaRPr>
          </a:p>
        </p:txBody>
      </p:sp>
      <p:sp>
        <p:nvSpPr>
          <p:cNvPr id="1387528" name="AutoShape 8"/>
          <p:cNvSpPr>
            <a:spLocks noChangeArrowheads="1"/>
          </p:cNvSpPr>
          <p:nvPr/>
        </p:nvSpPr>
        <p:spPr bwMode="auto">
          <a:xfrm>
            <a:off x="4932363" y="3068638"/>
            <a:ext cx="2089150" cy="504825"/>
          </a:xfrm>
          <a:prstGeom prst="flowChartAlternateProcess">
            <a:avLst/>
          </a:prstGeom>
          <a:solidFill>
            <a:schemeClr val="accent1"/>
          </a:solidFill>
          <a:ln w="9525">
            <a:solidFill>
              <a:schemeClr val="tx1"/>
            </a:solidFill>
            <a:miter lim="800000"/>
          </a:ln>
        </p:spPr>
        <p:txBody>
          <a:bodyPr wrap="none" anchor="ct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lang="en-US" altLang="zh-CN" i="1">
                <a:effectLst/>
                <a:ea typeface="宋体" pitchFamily="2" charset="-122"/>
              </a:rPr>
              <a:t>quantization</a:t>
            </a:r>
            <a:endParaRPr lang="en-US" altLang="zh-CN" i="1">
              <a:effectLst/>
              <a:ea typeface="宋体" pitchFamily="2" charset="-122"/>
            </a:endParaRPr>
          </a:p>
        </p:txBody>
      </p:sp>
      <p:sp>
        <p:nvSpPr>
          <p:cNvPr id="1387529" name="AutoShape 9"/>
          <p:cNvSpPr>
            <a:spLocks noChangeArrowheads="1"/>
          </p:cNvSpPr>
          <p:nvPr/>
        </p:nvSpPr>
        <p:spPr bwMode="auto">
          <a:xfrm>
            <a:off x="827088" y="3860800"/>
            <a:ext cx="2160587" cy="1584325"/>
          </a:xfrm>
          <a:prstGeom prst="cloudCallout">
            <a:avLst>
              <a:gd name="adj1" fmla="val 38907"/>
              <a:gd name="adj2" fmla="val -70440"/>
            </a:avLst>
          </a:prstGeom>
          <a:solidFill>
            <a:srgbClr val="FFCCFF"/>
          </a:solidFill>
          <a:ln w="9525">
            <a:solidFill>
              <a:schemeClr val="tx1"/>
            </a:solidFill>
            <a:round/>
          </a:ln>
        </p:spPr>
        <p:txBody>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2000" i="1" dirty="0">
                <a:solidFill>
                  <a:srgbClr val="333300"/>
                </a:solidFill>
                <a:effectLst/>
                <a:ea typeface="宋体" pitchFamily="2" charset="-122"/>
              </a:rPr>
              <a:t>Digitizing the coordinate values</a:t>
            </a:r>
            <a:endParaRPr kumimoji="1" lang="en-US" altLang="zh-CN" sz="2000" i="1" dirty="0">
              <a:solidFill>
                <a:srgbClr val="333300"/>
              </a:solidFill>
              <a:effectLst/>
              <a:ea typeface="宋体" pitchFamily="2" charset="-122"/>
            </a:endParaRPr>
          </a:p>
        </p:txBody>
      </p:sp>
      <p:sp>
        <p:nvSpPr>
          <p:cNvPr id="1387530" name="AutoShape 10"/>
          <p:cNvSpPr>
            <a:spLocks noChangeArrowheads="1"/>
          </p:cNvSpPr>
          <p:nvPr/>
        </p:nvSpPr>
        <p:spPr bwMode="auto">
          <a:xfrm>
            <a:off x="6372225" y="3500438"/>
            <a:ext cx="1944688" cy="1728787"/>
          </a:xfrm>
          <a:prstGeom prst="cloudCallout">
            <a:avLst>
              <a:gd name="adj1" fmla="val -64611"/>
              <a:gd name="adj2" fmla="val -43204"/>
            </a:avLst>
          </a:prstGeom>
          <a:solidFill>
            <a:srgbClr val="FFCCFF"/>
          </a:solidFill>
          <a:ln w="9525">
            <a:solidFill>
              <a:schemeClr val="tx1"/>
            </a:solidFill>
            <a:round/>
          </a:ln>
        </p:spPr>
        <p:txBody>
          <a:bodyPr/>
          <a:lstStyle>
            <a:lvl1pPr eaLnBrk="0" hangingPunct="0">
              <a:buClr>
                <a:schemeClr val="bg2"/>
              </a:buClr>
              <a:buSzPct val="75000"/>
              <a:buChar char="n"/>
              <a:defRPr sz="2400" b="1">
                <a:solidFill>
                  <a:schemeClr val="tx1"/>
                </a:solidFill>
                <a:latin typeface="Times New Roman" panose="02020603050405020304" pitchFamily="18" charset="0"/>
                <a:ea typeface="华文中宋" pitchFamily="2" charset="-122"/>
              </a:defRPr>
            </a:lvl1pPr>
            <a:lvl2pPr marL="742950" indent="-285750" eaLnBrk="0" hangingPunct="0">
              <a:buClr>
                <a:schemeClr val="accent2"/>
              </a:buClr>
              <a:buSzPct val="80000"/>
              <a:buChar char="¨"/>
              <a:defRPr sz="2000" b="1">
                <a:solidFill>
                  <a:schemeClr val="tx1"/>
                </a:solidFill>
                <a:latin typeface="Times New Roman" panose="02020603050405020304" pitchFamily="18" charset="0"/>
                <a:ea typeface="华文中宋" pitchFamily="2" charset="-122"/>
              </a:defRPr>
            </a:lvl2pPr>
            <a:lvl3pPr marL="1143000" indent="-228600" eaLnBrk="0" hangingPunct="0">
              <a:buClr>
                <a:schemeClr val="bg2"/>
              </a:buClr>
              <a:buSzPct val="65000"/>
              <a:buChar char="n"/>
              <a:defRPr sz="2400" b="1">
                <a:solidFill>
                  <a:schemeClr val="tx1"/>
                </a:solidFill>
                <a:latin typeface="Times New Roman" panose="02020603050405020304" pitchFamily="18" charset="0"/>
                <a:ea typeface="华文中宋" pitchFamily="2" charset="-122"/>
              </a:defRPr>
            </a:lvl3pPr>
            <a:lvl4pPr marL="1600200" indent="-228600" eaLnBrk="0" hangingPunct="0">
              <a:buClr>
                <a:schemeClr val="accent2"/>
              </a:buClr>
              <a:buSzPct val="70000"/>
              <a:buChar char="¨"/>
              <a:defRPr sz="1600" b="1">
                <a:solidFill>
                  <a:schemeClr val="tx1"/>
                </a:solidFill>
                <a:latin typeface="Times New Roman" panose="02020603050405020304" pitchFamily="18" charset="0"/>
                <a:ea typeface="华文中宋" pitchFamily="2" charset="-122"/>
              </a:defRPr>
            </a:lvl4pPr>
            <a:lvl5pPr marL="2057400" indent="-228600" eaLnBrk="0" hangingPunct="0">
              <a:buClr>
                <a:schemeClr val="bg2"/>
              </a:buClr>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spcBef>
                <a:spcPct val="0"/>
              </a:spcBef>
              <a:buClrTx/>
              <a:buSzTx/>
              <a:buFontTx/>
              <a:buNone/>
            </a:pPr>
            <a:r>
              <a:rPr kumimoji="1" lang="en-US" altLang="zh-CN" sz="2000" i="1" dirty="0">
                <a:solidFill>
                  <a:srgbClr val="333300"/>
                </a:solidFill>
                <a:effectLst/>
                <a:ea typeface="宋体" pitchFamily="2" charset="-122"/>
              </a:rPr>
              <a:t>Digitizing the amplitude values</a:t>
            </a:r>
            <a:endParaRPr kumimoji="1" lang="en-US" altLang="zh-CN" sz="2000" i="1" dirty="0">
              <a:solidFill>
                <a:srgbClr val="333300"/>
              </a:solidFill>
              <a:effectLst/>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387524"/>
                                        </p:tgtEl>
                                        <p:attrNameLst>
                                          <p:attrName>style.visibility</p:attrName>
                                        </p:attrNameLst>
                                      </p:cBhvr>
                                      <p:to>
                                        <p:strVal val="visible"/>
                                      </p:to>
                                    </p:set>
                                    <p:anim calcmode="lin" valueType="num">
                                      <p:cBhvr additive="base">
                                        <p:cTn id="7" dur="1000" fill="hold"/>
                                        <p:tgtEl>
                                          <p:spTgt spid="1387524"/>
                                        </p:tgtEl>
                                        <p:attrNameLst>
                                          <p:attrName>ppt_x</p:attrName>
                                        </p:attrNameLst>
                                      </p:cBhvr>
                                      <p:tavLst>
                                        <p:tav tm="0">
                                          <p:val>
                                            <p:strVal val="#ppt_x"/>
                                          </p:val>
                                        </p:tav>
                                        <p:tav tm="100000">
                                          <p:val>
                                            <p:strVal val="#ppt_x"/>
                                          </p:val>
                                        </p:tav>
                                      </p:tavLst>
                                    </p:anim>
                                    <p:anim calcmode="lin" valueType="num">
                                      <p:cBhvr additive="base">
                                        <p:cTn id="8" dur="1000" fill="hold"/>
                                        <p:tgtEl>
                                          <p:spTgt spid="1387524"/>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fill="hold" grpId="0" nodeType="afterEffect">
                                  <p:stCondLst>
                                    <p:cond delay="0"/>
                                  </p:stCondLst>
                                  <p:childTnLst>
                                    <p:set>
                                      <p:cBhvr>
                                        <p:cTn id="11" dur="1" fill="hold">
                                          <p:stCondLst>
                                            <p:cond delay="0"/>
                                          </p:stCondLst>
                                        </p:cTn>
                                        <p:tgtEl>
                                          <p:spTgt spid="1387525"/>
                                        </p:tgtEl>
                                        <p:attrNameLst>
                                          <p:attrName>style.visibility</p:attrName>
                                        </p:attrNameLst>
                                      </p:cBhvr>
                                      <p:to>
                                        <p:strVal val="visible"/>
                                      </p:to>
                                    </p:set>
                                    <p:anim calcmode="lin" valueType="num">
                                      <p:cBhvr additive="base">
                                        <p:cTn id="12" dur="1000" fill="hold"/>
                                        <p:tgtEl>
                                          <p:spTgt spid="1387525"/>
                                        </p:tgtEl>
                                        <p:attrNameLst>
                                          <p:attrName>ppt_x</p:attrName>
                                        </p:attrNameLst>
                                      </p:cBhvr>
                                      <p:tavLst>
                                        <p:tav tm="0">
                                          <p:val>
                                            <p:strVal val="#ppt_x"/>
                                          </p:val>
                                        </p:tav>
                                        <p:tav tm="100000">
                                          <p:val>
                                            <p:strVal val="#ppt_x"/>
                                          </p:val>
                                        </p:tav>
                                      </p:tavLst>
                                    </p:anim>
                                    <p:anim calcmode="lin" valueType="num">
                                      <p:cBhvr additive="base">
                                        <p:cTn id="13" dur="1000" fill="hold"/>
                                        <p:tgtEl>
                                          <p:spTgt spid="1387525"/>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1" fill="hold" grpId="0" nodeType="afterEffect">
                                  <p:stCondLst>
                                    <p:cond delay="0"/>
                                  </p:stCondLst>
                                  <p:childTnLst>
                                    <p:set>
                                      <p:cBhvr>
                                        <p:cTn id="16" dur="1" fill="hold">
                                          <p:stCondLst>
                                            <p:cond delay="0"/>
                                          </p:stCondLst>
                                        </p:cTn>
                                        <p:tgtEl>
                                          <p:spTgt spid="1387526"/>
                                        </p:tgtEl>
                                        <p:attrNameLst>
                                          <p:attrName>style.visibility</p:attrName>
                                        </p:attrNameLst>
                                      </p:cBhvr>
                                      <p:to>
                                        <p:strVal val="visible"/>
                                      </p:to>
                                    </p:set>
                                    <p:anim calcmode="lin" valueType="num">
                                      <p:cBhvr additive="base">
                                        <p:cTn id="17" dur="1000" fill="hold"/>
                                        <p:tgtEl>
                                          <p:spTgt spid="1387526"/>
                                        </p:tgtEl>
                                        <p:attrNameLst>
                                          <p:attrName>ppt_x</p:attrName>
                                        </p:attrNameLst>
                                      </p:cBhvr>
                                      <p:tavLst>
                                        <p:tav tm="0">
                                          <p:val>
                                            <p:strVal val="#ppt_x"/>
                                          </p:val>
                                        </p:tav>
                                        <p:tav tm="100000">
                                          <p:val>
                                            <p:strVal val="#ppt_x"/>
                                          </p:val>
                                        </p:tav>
                                      </p:tavLst>
                                    </p:anim>
                                    <p:anim calcmode="lin" valueType="num">
                                      <p:cBhvr additive="base">
                                        <p:cTn id="18" dur="1000" fill="hold"/>
                                        <p:tgtEl>
                                          <p:spTgt spid="1387526"/>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387527"/>
                                        </p:tgtEl>
                                        <p:attrNameLst>
                                          <p:attrName>style.visibility</p:attrName>
                                        </p:attrNameLst>
                                      </p:cBhvr>
                                      <p:to>
                                        <p:strVal val="visible"/>
                                      </p:to>
                                    </p:set>
                                    <p:anim calcmode="lin" valueType="num">
                                      <p:cBhvr additive="base">
                                        <p:cTn id="23" dur="1000" fill="hold"/>
                                        <p:tgtEl>
                                          <p:spTgt spid="1387527"/>
                                        </p:tgtEl>
                                        <p:attrNameLst>
                                          <p:attrName>ppt_x</p:attrName>
                                        </p:attrNameLst>
                                      </p:cBhvr>
                                      <p:tavLst>
                                        <p:tav tm="0">
                                          <p:val>
                                            <p:strVal val="0-#ppt_w/2"/>
                                          </p:val>
                                        </p:tav>
                                        <p:tav tm="100000">
                                          <p:val>
                                            <p:strVal val="#ppt_x"/>
                                          </p:val>
                                        </p:tav>
                                      </p:tavLst>
                                    </p:anim>
                                    <p:anim calcmode="lin" valueType="num">
                                      <p:cBhvr additive="base">
                                        <p:cTn id="24" dur="1000" fill="hold"/>
                                        <p:tgtEl>
                                          <p:spTgt spid="1387527"/>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2" presetClass="entr" presetSubtype="2" fill="hold" grpId="0" nodeType="afterEffect">
                                  <p:stCondLst>
                                    <p:cond delay="0"/>
                                  </p:stCondLst>
                                  <p:childTnLst>
                                    <p:set>
                                      <p:cBhvr>
                                        <p:cTn id="27" dur="1" fill="hold">
                                          <p:stCondLst>
                                            <p:cond delay="0"/>
                                          </p:stCondLst>
                                        </p:cTn>
                                        <p:tgtEl>
                                          <p:spTgt spid="1387528"/>
                                        </p:tgtEl>
                                        <p:attrNameLst>
                                          <p:attrName>style.visibility</p:attrName>
                                        </p:attrNameLst>
                                      </p:cBhvr>
                                      <p:to>
                                        <p:strVal val="visible"/>
                                      </p:to>
                                    </p:set>
                                    <p:anim calcmode="lin" valueType="num">
                                      <p:cBhvr additive="base">
                                        <p:cTn id="28" dur="1000" fill="hold"/>
                                        <p:tgtEl>
                                          <p:spTgt spid="1387528"/>
                                        </p:tgtEl>
                                        <p:attrNameLst>
                                          <p:attrName>ppt_x</p:attrName>
                                        </p:attrNameLst>
                                      </p:cBhvr>
                                      <p:tavLst>
                                        <p:tav tm="0">
                                          <p:val>
                                            <p:strVal val="1+#ppt_w/2"/>
                                          </p:val>
                                        </p:tav>
                                        <p:tav tm="100000">
                                          <p:val>
                                            <p:strVal val="#ppt_x"/>
                                          </p:val>
                                        </p:tav>
                                      </p:tavLst>
                                    </p:anim>
                                    <p:anim calcmode="lin" valueType="num">
                                      <p:cBhvr additive="base">
                                        <p:cTn id="29" dur="1000" fill="hold"/>
                                        <p:tgtEl>
                                          <p:spTgt spid="1387528"/>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387529"/>
                                        </p:tgtEl>
                                        <p:attrNameLst>
                                          <p:attrName>style.visibility</p:attrName>
                                        </p:attrNameLst>
                                      </p:cBhvr>
                                      <p:to>
                                        <p:strVal val="visible"/>
                                      </p:to>
                                    </p:set>
                                    <p:animEffect transition="in" filter="wipe(up)">
                                      <p:cBhvr>
                                        <p:cTn id="34" dur="500"/>
                                        <p:tgtEl>
                                          <p:spTgt spid="1387529"/>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1387530"/>
                                        </p:tgtEl>
                                        <p:attrNameLst>
                                          <p:attrName>style.visibility</p:attrName>
                                        </p:attrNameLst>
                                      </p:cBhvr>
                                      <p:to>
                                        <p:strVal val="visible"/>
                                      </p:to>
                                    </p:set>
                                    <p:animEffect transition="in" filter="wipe(up)">
                                      <p:cBhvr>
                                        <p:cTn id="38" dur="500"/>
                                        <p:tgtEl>
                                          <p:spTgt spid="1387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7524" grpId="0" animBg="1"/>
      <p:bldP spid="1387525" grpId="0" animBg="1"/>
      <p:bldP spid="1387526" grpId="0" animBg="1"/>
      <p:bldP spid="1387527" grpId="0" animBg="1"/>
      <p:bldP spid="1387528" grpId="0" animBg="1"/>
      <p:bldP spid="1387529" grpId="0" animBg="1"/>
      <p:bldP spid="138753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220663"/>
            <a:ext cx="8332788" cy="973137"/>
          </a:xfrm>
        </p:spPr>
        <p:txBody>
          <a:bodyPr/>
          <a:lstStyle/>
          <a:p>
            <a:pPr eaLnBrk="1" hangingPunct="1"/>
            <a:r>
              <a:rPr lang="en-US" altLang="zh-CN" sz="3600" dirty="0" smtClean="0"/>
              <a:t>7. Segmentation</a:t>
            </a:r>
            <a:endParaRPr lang="en-US" altLang="zh-CN" sz="3600" dirty="0"/>
          </a:p>
        </p:txBody>
      </p:sp>
      <p:sp>
        <p:nvSpPr>
          <p:cNvPr id="23555" name="Rectangle 3"/>
          <p:cNvSpPr>
            <a:spLocks noGrp="1" noChangeArrowheads="1"/>
          </p:cNvSpPr>
          <p:nvPr>
            <p:ph type="body" idx="1"/>
          </p:nvPr>
        </p:nvSpPr>
        <p:spPr>
          <a:xfrm>
            <a:off x="457200" y="1304764"/>
            <a:ext cx="8448675" cy="4710112"/>
          </a:xfrm>
        </p:spPr>
        <p:txBody>
          <a:bodyPr/>
          <a:lstStyle/>
          <a:p>
            <a:pPr eaLnBrk="1" hangingPunct="1"/>
            <a:r>
              <a:rPr lang="en-US" altLang="zh-CN" sz="2800" b="1" dirty="0"/>
              <a:t>Threshold </a:t>
            </a:r>
            <a:r>
              <a:rPr lang="en-US" altLang="zh-CN" sz="2800" dirty="0"/>
              <a:t>methods</a:t>
            </a:r>
            <a:endParaRPr lang="en-US" altLang="zh-CN" sz="2800" dirty="0"/>
          </a:p>
          <a:p>
            <a:pPr lvl="1" eaLnBrk="1" hangingPunct="1"/>
            <a:r>
              <a:rPr lang="en-US" altLang="zh-CN" dirty="0"/>
              <a:t>Threshold by interaction</a:t>
            </a:r>
            <a:endParaRPr lang="en-US" altLang="zh-CN" dirty="0"/>
          </a:p>
          <a:p>
            <a:pPr lvl="1" eaLnBrk="1" hangingPunct="1"/>
            <a:r>
              <a:rPr lang="en-US" altLang="zh-CN" dirty="0"/>
              <a:t>Threshold by histogram</a:t>
            </a:r>
            <a:endParaRPr lang="zh-CN" altLang="en-US" dirty="0"/>
          </a:p>
          <a:p>
            <a:pPr lvl="1" eaLnBrk="1" hangingPunct="1"/>
            <a:r>
              <a:rPr lang="en-US" altLang="zh-CN" dirty="0">
                <a:solidFill>
                  <a:schemeClr val="hlink"/>
                </a:solidFill>
              </a:rPr>
              <a:t>……</a:t>
            </a:r>
            <a:endParaRPr lang="en-US" altLang="zh-CN" dirty="0">
              <a:solidFill>
                <a:schemeClr val="hlink"/>
              </a:solidFill>
            </a:endParaRPr>
          </a:p>
          <a:p>
            <a:pPr eaLnBrk="1" hangingPunct="1"/>
            <a:r>
              <a:rPr lang="en-US" altLang="zh-CN" sz="2800" b="1" dirty="0">
                <a:solidFill>
                  <a:srgbClr val="FF0000"/>
                </a:solidFill>
              </a:rPr>
              <a:t>Clustering</a:t>
            </a:r>
            <a:r>
              <a:rPr lang="en-US" altLang="zh-CN" sz="2800" b="1" dirty="0"/>
              <a:t> </a:t>
            </a:r>
            <a:r>
              <a:rPr lang="en-US" altLang="zh-CN" sz="2800" dirty="0"/>
              <a:t>methods can be considered as an extension of threshold methods</a:t>
            </a:r>
            <a:endParaRPr lang="en-US" altLang="zh-CN" sz="2800" dirty="0"/>
          </a:p>
          <a:p>
            <a:pPr lvl="1" eaLnBrk="1" hangingPunct="1"/>
            <a:r>
              <a:rPr lang="en-US" altLang="zh-CN" i="1" dirty="0"/>
              <a:t>k</a:t>
            </a:r>
            <a:r>
              <a:rPr lang="en-US" altLang="zh-CN" dirty="0"/>
              <a:t>-mean</a:t>
            </a:r>
            <a:endParaRPr lang="en-US" altLang="zh-CN" dirty="0"/>
          </a:p>
          <a:p>
            <a:pPr lvl="1" eaLnBrk="1" hangingPunct="1"/>
            <a:r>
              <a:rPr lang="en-US" altLang="zh-CN" dirty="0"/>
              <a:t>mean-shift</a:t>
            </a:r>
            <a:endParaRPr lang="en-US" altLang="zh-CN" dirty="0"/>
          </a:p>
          <a:p>
            <a:pPr eaLnBrk="1" hangingPunct="1"/>
            <a:endParaRPr lang="en-US" altLang="zh-CN" dirty="0"/>
          </a:p>
        </p:txBody>
      </p:sp>
      <p:pic>
        <p:nvPicPr>
          <p:cNvPr id="2355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92080" y="1876726"/>
            <a:ext cx="3024336" cy="472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altLang="zh-CN" sz="3200" dirty="0"/>
              <a:t>Segmentation</a:t>
            </a:r>
            <a:r>
              <a:rPr lang="en-US" altLang="zh-CN" sz="3200" dirty="0">
                <a:latin typeface="华文中宋" pitchFamily="2" charset="-122"/>
              </a:rPr>
              <a:t>—</a:t>
            </a:r>
            <a:r>
              <a:rPr lang="en-US" altLang="zh-CN" sz="3200" dirty="0">
                <a:solidFill>
                  <a:srgbClr val="0066FF"/>
                </a:solidFill>
              </a:rPr>
              <a:t>Region based methods</a:t>
            </a:r>
            <a:endParaRPr lang="en-US" altLang="zh-CN" sz="3200" dirty="0">
              <a:solidFill>
                <a:srgbClr val="0066FF"/>
              </a:solidFill>
            </a:endParaRPr>
          </a:p>
        </p:txBody>
      </p:sp>
      <p:sp>
        <p:nvSpPr>
          <p:cNvPr id="97283" name="Rectangle 3"/>
          <p:cNvSpPr>
            <a:spLocks noGrp="1" noChangeArrowheads="1"/>
          </p:cNvSpPr>
          <p:nvPr>
            <p:ph type="body" sz="half" idx="1"/>
          </p:nvPr>
        </p:nvSpPr>
        <p:spPr>
          <a:xfrm>
            <a:off x="354013" y="1504950"/>
            <a:ext cx="7539037" cy="4710113"/>
          </a:xfrm>
        </p:spPr>
        <p:txBody>
          <a:bodyPr/>
          <a:lstStyle/>
          <a:p>
            <a:pPr eaLnBrk="1" hangingPunct="1"/>
            <a:r>
              <a:rPr lang="en-US" altLang="zh-CN" sz="2400" dirty="0"/>
              <a:t>Split an image R into n regions, and satisfied the following conditions:</a:t>
            </a:r>
            <a:endParaRPr lang="en-US" altLang="zh-CN" sz="2400" dirty="0"/>
          </a:p>
          <a:p>
            <a:pPr lvl="1" eaLnBrk="1" hangingPunct="1"/>
            <a:endParaRPr lang="zh-CN" altLang="en-US" sz="2400" dirty="0">
              <a:solidFill>
                <a:schemeClr val="tx2"/>
              </a:solidFill>
              <a:latin typeface="华文中宋" pitchFamily="2" charset="-122"/>
            </a:endParaRPr>
          </a:p>
          <a:p>
            <a:pPr lvl="1" eaLnBrk="1" hangingPunct="1"/>
            <a:endParaRPr lang="zh-CN" altLang="en-US" sz="2400" dirty="0">
              <a:solidFill>
                <a:schemeClr val="tx2"/>
              </a:solidFill>
              <a:latin typeface="华文中宋" pitchFamily="2" charset="-122"/>
            </a:endParaRPr>
          </a:p>
          <a:p>
            <a:pPr lvl="1" eaLnBrk="1" hangingPunct="1"/>
            <a:endParaRPr lang="en-US" altLang="zh-CN" sz="2400" dirty="0">
              <a:solidFill>
                <a:schemeClr val="tx2"/>
              </a:solidFill>
            </a:endParaRPr>
          </a:p>
        </p:txBody>
      </p:sp>
      <p:graphicFrame>
        <p:nvGraphicFramePr>
          <p:cNvPr id="97284" name="Object 11"/>
          <p:cNvGraphicFramePr>
            <a:graphicFrameLocks noGrp="1" noChangeAspect="1"/>
          </p:cNvGraphicFramePr>
          <p:nvPr>
            <p:ph sz="half" idx="2"/>
          </p:nvPr>
        </p:nvGraphicFramePr>
        <p:xfrm>
          <a:off x="1289050" y="2476500"/>
          <a:ext cx="5548313" cy="3154363"/>
        </p:xfrm>
        <a:graphic>
          <a:graphicData uri="http://schemas.openxmlformats.org/presentationml/2006/ole">
            <mc:AlternateContent xmlns:mc="http://schemas.openxmlformats.org/markup-compatibility/2006">
              <mc:Choice xmlns:v="urn:schemas-microsoft-com:vml" Requires="v">
                <p:oleObj spid="_x0000_s60438" name="公式" r:id="rId1" imgW="2501900" imgH="1422400" progId="Equation.3">
                  <p:embed/>
                </p:oleObj>
              </mc:Choice>
              <mc:Fallback>
                <p:oleObj name="公式" r:id="rId1" imgW="2501900" imgH="1422400" progId="Equation.3">
                  <p:embed/>
                  <p:pic>
                    <p:nvPicPr>
                      <p:cNvPr id="0" name="图片 604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050" y="2476500"/>
                        <a:ext cx="5548313" cy="3154363"/>
                      </a:xfrm>
                      <a:prstGeom prst="rect">
                        <a:avLst/>
                      </a:prstGeom>
                      <a:noFill/>
                      <a:ln>
                        <a:noFill/>
                      </a:ln>
                      <a:effectLst/>
                    </p:spPr>
                  </p:pic>
                </p:oleObj>
              </mc:Fallback>
            </mc:AlternateContent>
          </a:graphicData>
        </a:graphic>
      </p:graphicFrame>
      <p:sp>
        <p:nvSpPr>
          <p:cNvPr id="97285" name="Text Box 7"/>
          <p:cNvSpPr txBox="1">
            <a:spLocks noChangeArrowheads="1"/>
          </p:cNvSpPr>
          <p:nvPr/>
        </p:nvSpPr>
        <p:spPr bwMode="auto">
          <a:xfrm>
            <a:off x="2151063" y="3508375"/>
            <a:ext cx="299085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buClrTx/>
              <a:buSzTx/>
              <a:buFont typeface="Wingdings" panose="05000000000000000000" pitchFamily="2" charset="2"/>
              <a:buNone/>
            </a:pPr>
            <a:r>
              <a:rPr lang="en-US" altLang="zh-CN" b="0" dirty="0">
                <a:ea typeface="宋体" pitchFamily="2" charset="-122"/>
              </a:rPr>
              <a:t>is an connected region,</a:t>
            </a:r>
            <a:endParaRPr lang="en-US" altLang="zh-CN" b="0" dirty="0">
              <a:ea typeface="宋体" pitchFamily="2" charset="-122"/>
            </a:endParaRPr>
          </a:p>
        </p:txBody>
      </p:sp>
      <p:sp>
        <p:nvSpPr>
          <p:cNvPr id="97286" name="Text Box 8"/>
          <p:cNvSpPr txBox="1">
            <a:spLocks noChangeArrowheads="1"/>
          </p:cNvSpPr>
          <p:nvPr/>
        </p:nvSpPr>
        <p:spPr bwMode="auto">
          <a:xfrm>
            <a:off x="3641725" y="4016375"/>
            <a:ext cx="2027238"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1pPr>
            <a:lvl2pPr marL="742950" indent="-285750">
              <a:spcBef>
                <a:spcPct val="20000"/>
              </a:spcBef>
              <a:buClr>
                <a:schemeClr val="accent2"/>
              </a:buClr>
              <a:buSzPct val="80000"/>
              <a:buFont typeface="Wingdings" panose="05000000000000000000" pitchFamily="2" charset="2"/>
              <a:buChar char="¨"/>
              <a:defRPr sz="2000" b="1">
                <a:solidFill>
                  <a:schemeClr val="tx1"/>
                </a:solidFill>
                <a:latin typeface="Times New Roman" panose="02020603050405020304" pitchFamily="18" charset="0"/>
                <a:ea typeface="华文中宋"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华文中宋" pitchFamily="2" charset="-122"/>
              </a:defRPr>
            </a:lvl3pPr>
            <a:lvl4pPr marL="1600200" indent="-228600">
              <a:spcBef>
                <a:spcPct val="20000"/>
              </a:spcBef>
              <a:buClr>
                <a:schemeClr val="accent2"/>
              </a:buClr>
              <a:buSzPct val="70000"/>
              <a:buFont typeface="Wingdings" panose="05000000000000000000" pitchFamily="2" charset="2"/>
              <a:buChar char="¨"/>
              <a:defRPr sz="1600" b="1">
                <a:solidFill>
                  <a:schemeClr val="tx1"/>
                </a:solidFill>
                <a:latin typeface="Times New Roman" panose="02020603050405020304" pitchFamily="18" charset="0"/>
                <a:ea typeface="华文中宋" pitchFamily="2" charset="-122"/>
              </a:defRPr>
            </a:lvl4pPr>
            <a:lvl5pPr marL="2057400" indent="-228600">
              <a:spcBef>
                <a:spcPct val="20000"/>
              </a:spcBef>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400" b="1">
                <a:solidFill>
                  <a:schemeClr val="tx1"/>
                </a:solidFill>
                <a:latin typeface="Times New Roman" panose="02020603050405020304" pitchFamily="18" charset="0"/>
                <a:ea typeface="华文中宋" pitchFamily="2" charset="-122"/>
              </a:defRPr>
            </a:lvl9pPr>
          </a:lstStyle>
          <a:p>
            <a:pPr algn="ctr" eaLnBrk="1" hangingPunct="1">
              <a:buClrTx/>
              <a:buSzTx/>
              <a:buFont typeface="Wingdings" panose="05000000000000000000" pitchFamily="2" charset="2"/>
              <a:buNone/>
            </a:pPr>
            <a:r>
              <a:rPr lang="en-US" altLang="zh-CN" b="0">
                <a:ea typeface="宋体" pitchFamily="2" charset="-122"/>
              </a:rPr>
              <a:t>for all </a:t>
            </a:r>
            <a:r>
              <a:rPr lang="en-US" altLang="zh-CN" b="0" i="1">
                <a:ea typeface="宋体" pitchFamily="2" charset="-122"/>
              </a:rPr>
              <a:t>i</a:t>
            </a:r>
            <a:r>
              <a:rPr lang="en-US" altLang="zh-CN" b="0">
                <a:ea typeface="宋体" pitchFamily="2" charset="-122"/>
              </a:rPr>
              <a:t> and </a:t>
            </a:r>
            <a:r>
              <a:rPr lang="en-US" altLang="zh-CN" b="0" i="1">
                <a:ea typeface="宋体" pitchFamily="2" charset="-122"/>
              </a:rPr>
              <a:t>j</a:t>
            </a:r>
            <a:r>
              <a:rPr lang="en-US" altLang="zh-CN" b="0">
                <a:ea typeface="宋体" pitchFamily="2" charset="-122"/>
              </a:rPr>
              <a:t>,</a:t>
            </a:r>
            <a:endParaRPr lang="en-US" altLang="zh-CN" b="0">
              <a:ea typeface="宋体" pitchFamily="2" charset="-122"/>
            </a:endParaRPr>
          </a:p>
        </p:txBody>
      </p:sp>
      <p:pic>
        <p:nvPicPr>
          <p:cNvPr id="9728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2600" y="5610225"/>
            <a:ext cx="3460750"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6692900" y="2407285"/>
            <a:ext cx="831215" cy="368300"/>
          </a:xfrm>
          <a:prstGeom prst="rect">
            <a:avLst/>
          </a:prstGeom>
          <a:noFill/>
        </p:spPr>
        <p:txBody>
          <a:bodyPr wrap="square" rtlCol="0">
            <a:spAutoFit/>
          </a:bodyPr>
          <a:p>
            <a:r>
              <a:rPr lang="zh-CN" altLang="en-US">
                <a:solidFill>
                  <a:srgbClr val="FF0000"/>
                </a:solidFill>
              </a:rPr>
              <a:t>多多</a:t>
            </a:r>
            <a:endParaRPr lang="zh-CN" altLang="en-US">
              <a:solidFill>
                <a:srgbClr val="FF0000"/>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75956" y="4799793"/>
            <a:ext cx="4930775" cy="1833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9" name="标题 1"/>
          <p:cNvSpPr>
            <a:spLocks noGrp="1" noChangeArrowheads="1"/>
          </p:cNvSpPr>
          <p:nvPr>
            <p:ph type="title"/>
          </p:nvPr>
        </p:nvSpPr>
        <p:spPr>
          <a:xfrm>
            <a:off x="409654" y="116632"/>
            <a:ext cx="8579296" cy="973138"/>
          </a:xfrm>
        </p:spPr>
        <p:txBody>
          <a:bodyPr/>
          <a:lstStyle/>
          <a:p>
            <a:r>
              <a:rPr lang="en-US" altLang="zh-CN" sz="3200" dirty="0" smtClean="0">
                <a:solidFill>
                  <a:srgbClr val="000000"/>
                </a:solidFill>
              </a:rPr>
              <a:t>Segmentation</a:t>
            </a:r>
            <a:r>
              <a:rPr lang="en-US" altLang="zh-CN" sz="3200" dirty="0" smtClean="0">
                <a:solidFill>
                  <a:srgbClr val="0066FF"/>
                </a:solidFill>
                <a:latin typeface="华文中宋" pitchFamily="2" charset="-122"/>
              </a:rPr>
              <a:t>—</a:t>
            </a:r>
            <a:r>
              <a:rPr lang="en-US" altLang="zh-CN" sz="3200" dirty="0" smtClean="0">
                <a:solidFill>
                  <a:srgbClr val="0066FF"/>
                </a:solidFill>
              </a:rPr>
              <a:t>region </a:t>
            </a:r>
            <a:r>
              <a:rPr lang="en-US" altLang="zh-CN" sz="3200" dirty="0">
                <a:solidFill>
                  <a:srgbClr val="0066FF"/>
                </a:solidFill>
              </a:rPr>
              <a:t>growing</a:t>
            </a:r>
            <a:endParaRPr lang="zh-CN" altLang="en-US" sz="3200" dirty="0"/>
          </a:p>
        </p:txBody>
      </p:sp>
      <p:sp>
        <p:nvSpPr>
          <p:cNvPr id="3" name="文本占位符 2"/>
          <p:cNvSpPr>
            <a:spLocks noGrp="1"/>
          </p:cNvSpPr>
          <p:nvPr>
            <p:ph type="body" sz="half" idx="1"/>
          </p:nvPr>
        </p:nvSpPr>
        <p:spPr>
          <a:xfrm>
            <a:off x="282215" y="806036"/>
            <a:ext cx="8579296" cy="4710112"/>
          </a:xfrm>
        </p:spPr>
        <p:txBody>
          <a:bodyPr/>
          <a:lstStyle/>
          <a:p>
            <a:pPr marL="0" indent="0">
              <a:buFont typeface="Wingdings" panose="05000000000000000000" pitchFamily="2" charset="2"/>
              <a:buNone/>
              <a:defRPr/>
            </a:pPr>
            <a:r>
              <a:rPr lang="zh-CN" altLang="en-US" sz="2400" dirty="0">
                <a:latin typeface="华文中宋" pitchFamily="2" charset="-122"/>
                <a:ea typeface="华文中宋" pitchFamily="2" charset="-122"/>
              </a:rPr>
              <a:t>算法实现：</a:t>
            </a:r>
            <a:endParaRPr lang="en-US" altLang="zh-CN" sz="2400" dirty="0">
              <a:latin typeface="华文中宋" pitchFamily="2" charset="-122"/>
              <a:ea typeface="华文中宋" pitchFamily="2" charset="-122"/>
            </a:endParaRPr>
          </a:p>
          <a:p>
            <a:pPr lvl="1">
              <a:defRPr/>
            </a:pPr>
            <a:r>
              <a:rPr lang="zh-CN" altLang="en-US" sz="2200" b="0" dirty="0">
                <a:latin typeface="华文中宋" pitchFamily="2" charset="-122"/>
                <a:ea typeface="华文中宋" pitchFamily="2" charset="-122"/>
              </a:rPr>
              <a:t>根据图像的特点选择一个或一组种子，最亮、最暗或位于点簇中心的点；</a:t>
            </a:r>
            <a:endParaRPr lang="en-US" altLang="zh-CN" sz="2200" b="0" dirty="0">
              <a:latin typeface="华文中宋" pitchFamily="2" charset="-122"/>
              <a:ea typeface="华文中宋" pitchFamily="2" charset="-122"/>
            </a:endParaRPr>
          </a:p>
          <a:p>
            <a:pPr lvl="1">
              <a:defRPr/>
            </a:pPr>
            <a:r>
              <a:rPr lang="zh-CN" altLang="en-US" sz="2200" b="0" dirty="0">
                <a:latin typeface="华文中宋" pitchFamily="2" charset="-122"/>
                <a:ea typeface="华文中宋" pitchFamily="2" charset="-122"/>
              </a:rPr>
              <a:t>选择一个描述符（条件，如特定范围内的灰度或颜色）</a:t>
            </a:r>
            <a:endParaRPr lang="en-US" altLang="zh-CN" sz="2200" b="0" dirty="0">
              <a:latin typeface="华文中宋" pitchFamily="2" charset="-122"/>
              <a:ea typeface="华文中宋" pitchFamily="2" charset="-122"/>
            </a:endParaRPr>
          </a:p>
          <a:p>
            <a:pPr lvl="1">
              <a:defRPr/>
            </a:pPr>
            <a:r>
              <a:rPr lang="zh-CN" altLang="en-US" sz="2200" b="0" dirty="0">
                <a:latin typeface="华文中宋" pitchFamily="2" charset="-122"/>
                <a:ea typeface="华文中宋" pitchFamily="2" charset="-122"/>
              </a:rPr>
              <a:t>从种子开始向外扩张，首先把种子像素加入结果集，然后不断将与结果集中各个像素</a:t>
            </a:r>
            <a:r>
              <a:rPr lang="zh-CN" altLang="en-US" sz="2200" b="0" dirty="0">
                <a:solidFill>
                  <a:srgbClr val="FF0000"/>
                </a:solidFill>
                <a:latin typeface="华文中宋" pitchFamily="2" charset="-122"/>
                <a:ea typeface="华文中宋" pitchFamily="2" charset="-122"/>
              </a:rPr>
              <a:t>连通</a:t>
            </a:r>
            <a:r>
              <a:rPr lang="zh-CN" altLang="en-US" sz="2200" b="0" dirty="0">
                <a:latin typeface="华文中宋" pitchFamily="2" charset="-122"/>
                <a:ea typeface="华文中宋" pitchFamily="2" charset="-122"/>
              </a:rPr>
              <a:t>、且</a:t>
            </a:r>
            <a:r>
              <a:rPr lang="zh-CN" altLang="en-US" sz="2200" b="0" dirty="0">
                <a:solidFill>
                  <a:srgbClr val="FF0000"/>
                </a:solidFill>
                <a:latin typeface="华文中宋" pitchFamily="2" charset="-122"/>
                <a:ea typeface="华文中宋" pitchFamily="2" charset="-122"/>
              </a:rPr>
              <a:t>满足描述符</a:t>
            </a:r>
            <a:r>
              <a:rPr lang="zh-CN" altLang="en-US" sz="2200" b="0" dirty="0">
                <a:latin typeface="华文中宋" pitchFamily="2" charset="-122"/>
                <a:ea typeface="华文中宋" pitchFamily="2" charset="-122"/>
              </a:rPr>
              <a:t>的像素加入集合</a:t>
            </a:r>
            <a:endParaRPr lang="en-US" altLang="zh-CN" sz="2200" b="0" dirty="0">
              <a:latin typeface="华文中宋" pitchFamily="2" charset="-122"/>
              <a:ea typeface="华文中宋" pitchFamily="2" charset="-122"/>
            </a:endParaRPr>
          </a:p>
          <a:p>
            <a:pPr lvl="1">
              <a:defRPr/>
            </a:pPr>
            <a:r>
              <a:rPr lang="zh-CN" altLang="en-US" sz="2200" b="0" dirty="0">
                <a:latin typeface="华文中宋" pitchFamily="2" charset="-122"/>
                <a:ea typeface="华文中宋" pitchFamily="2" charset="-122"/>
              </a:rPr>
              <a:t>上述过程进行到不再有满足条件的新节点加入集合为止</a:t>
            </a:r>
            <a:endParaRPr lang="zh-CN" altLang="en-US" sz="2200" b="0" dirty="0">
              <a:latin typeface="华文中宋" pitchFamily="2" charset="-122"/>
              <a:ea typeface="华文中宋" pitchFamily="2" charset="-122"/>
            </a:endParaRPr>
          </a:p>
          <a:p>
            <a:pPr marL="0" indent="0" eaLnBrk="1" hangingPunct="1">
              <a:buFont typeface="Wingdings" panose="05000000000000000000" pitchFamily="2" charset="2"/>
              <a:buNone/>
              <a:defRPr/>
            </a:pPr>
            <a:r>
              <a:rPr lang="zh-CN" altLang="en-US" sz="2000" dirty="0">
                <a:solidFill>
                  <a:schemeClr val="tx2"/>
                </a:solidFill>
                <a:latin typeface="华文中宋" pitchFamily="2" charset="-122"/>
                <a:ea typeface="华文中宋" pitchFamily="2" charset="-122"/>
              </a:rPr>
              <a:t>要解决</a:t>
            </a:r>
            <a:r>
              <a:rPr lang="en-US" altLang="zh-CN" sz="2000" dirty="0">
                <a:solidFill>
                  <a:schemeClr val="tx2"/>
                </a:solidFill>
                <a:latin typeface="华文中宋" pitchFamily="2" charset="-122"/>
                <a:ea typeface="华文中宋" pitchFamily="2" charset="-122"/>
              </a:rPr>
              <a:t>3</a:t>
            </a:r>
            <a:r>
              <a:rPr lang="zh-CN" altLang="en-US" sz="2000" dirty="0">
                <a:solidFill>
                  <a:schemeClr val="tx2"/>
                </a:solidFill>
                <a:latin typeface="华文中宋" pitchFamily="2" charset="-122"/>
                <a:ea typeface="华文中宋" pitchFamily="2" charset="-122"/>
              </a:rPr>
              <a:t>个问题：</a:t>
            </a:r>
            <a:endParaRPr lang="en-US" altLang="zh-CN" sz="2000" dirty="0">
              <a:solidFill>
                <a:schemeClr val="tx2"/>
              </a:solidFill>
              <a:latin typeface="华文中宋" pitchFamily="2" charset="-122"/>
              <a:ea typeface="华文中宋" pitchFamily="2" charset="-122"/>
            </a:endParaRPr>
          </a:p>
          <a:p>
            <a:pPr marL="539750" lvl="1" eaLnBrk="1" hangingPunct="1">
              <a:defRPr/>
            </a:pPr>
            <a:r>
              <a:rPr lang="zh-CN" altLang="en-US" sz="2200" b="0" dirty="0">
                <a:solidFill>
                  <a:schemeClr val="tx2"/>
                </a:solidFill>
                <a:latin typeface="华文中宋" pitchFamily="2" charset="-122"/>
                <a:ea typeface="华文中宋" pitchFamily="2" charset="-122"/>
              </a:rPr>
              <a:t>确定区域数目</a:t>
            </a:r>
            <a:endParaRPr lang="en-US" altLang="zh-CN" sz="2200" b="0" dirty="0">
              <a:solidFill>
                <a:schemeClr val="tx2"/>
              </a:solidFill>
              <a:latin typeface="华文中宋" pitchFamily="2" charset="-122"/>
              <a:ea typeface="华文中宋" pitchFamily="2" charset="-122"/>
            </a:endParaRPr>
          </a:p>
          <a:p>
            <a:pPr marL="539750" lvl="1" eaLnBrk="1" hangingPunct="1">
              <a:defRPr/>
            </a:pPr>
            <a:r>
              <a:rPr lang="zh-CN" altLang="en-US" sz="2200" b="0" dirty="0">
                <a:solidFill>
                  <a:schemeClr val="tx2"/>
                </a:solidFill>
                <a:latin typeface="华文中宋" pitchFamily="2" charset="-122"/>
                <a:ea typeface="华文中宋" pitchFamily="2" charset="-122"/>
              </a:rPr>
              <a:t>选择有意义的特征</a:t>
            </a:r>
            <a:r>
              <a:rPr lang="en-US" altLang="zh-CN" sz="2200" b="0" dirty="0">
                <a:solidFill>
                  <a:schemeClr val="tx2"/>
                </a:solidFill>
                <a:latin typeface="华文中宋" pitchFamily="2" charset="-122"/>
                <a:ea typeface="华文中宋" pitchFamily="2" charset="-122"/>
              </a:rPr>
              <a:t>(</a:t>
            </a:r>
            <a:r>
              <a:rPr lang="zh-CN" altLang="en-US" sz="2200" b="0" dirty="0">
                <a:solidFill>
                  <a:schemeClr val="tx2"/>
                </a:solidFill>
                <a:latin typeface="华文中宋" pitchFamily="2" charset="-122"/>
                <a:ea typeface="华文中宋" pitchFamily="2" charset="-122"/>
              </a:rPr>
              <a:t>灰度、纹理、颜色</a:t>
            </a:r>
            <a:r>
              <a:rPr lang="en-US" altLang="zh-CN" sz="2200" b="0" dirty="0">
                <a:solidFill>
                  <a:schemeClr val="tx2"/>
                </a:solidFill>
                <a:latin typeface="华文中宋" pitchFamily="2" charset="-122"/>
                <a:ea typeface="华文中宋" pitchFamily="2" charset="-122"/>
              </a:rPr>
              <a:t>)</a:t>
            </a:r>
            <a:endParaRPr lang="en-US" altLang="zh-CN" sz="2200" b="0" dirty="0">
              <a:solidFill>
                <a:schemeClr val="tx2"/>
              </a:solidFill>
              <a:latin typeface="华文中宋" pitchFamily="2" charset="-122"/>
              <a:ea typeface="华文中宋" pitchFamily="2" charset="-122"/>
            </a:endParaRPr>
          </a:p>
          <a:p>
            <a:pPr marL="539750" lvl="1" eaLnBrk="1" hangingPunct="1">
              <a:defRPr/>
            </a:pPr>
            <a:r>
              <a:rPr lang="zh-CN" altLang="en-US" sz="2200" b="0" dirty="0">
                <a:solidFill>
                  <a:schemeClr val="tx2"/>
                </a:solidFill>
                <a:latin typeface="华文中宋" pitchFamily="2" charset="-122"/>
                <a:ea typeface="华文中宋" pitchFamily="2" charset="-122"/>
              </a:rPr>
              <a:t>确定相似性准则</a:t>
            </a:r>
            <a:endParaRPr lang="zh-CN" altLang="en-US" sz="2200" b="0" dirty="0">
              <a:solidFill>
                <a:schemeClr val="tx2"/>
              </a:solidFill>
              <a:latin typeface="华文中宋" pitchFamily="2" charset="-122"/>
              <a:ea typeface="华文中宋" pitchFamily="2" charset="-122"/>
            </a:endParaRPr>
          </a:p>
          <a:p>
            <a:pPr>
              <a:defRPr/>
            </a:pPr>
            <a:endParaRPr lang="zh-CN" altLang="en-US" dirty="0">
              <a:latin typeface="华文中宋" pitchFamily="2" charset="-122"/>
              <a:ea typeface="华文中宋" pitchFamily="2" charset="-122"/>
            </a:endParaRPr>
          </a:p>
        </p:txBody>
      </p:sp>
      <p:sp>
        <p:nvSpPr>
          <p:cNvPr id="2" name="文本框 1"/>
          <p:cNvSpPr txBox="1"/>
          <p:nvPr/>
        </p:nvSpPr>
        <p:spPr>
          <a:xfrm>
            <a:off x="6874510" y="433070"/>
            <a:ext cx="1322070" cy="368300"/>
          </a:xfrm>
          <a:prstGeom prst="rect">
            <a:avLst/>
          </a:prstGeom>
          <a:noFill/>
        </p:spPr>
        <p:txBody>
          <a:bodyPr wrap="square" rtlCol="0">
            <a:spAutoFit/>
          </a:bodyPr>
          <a:p>
            <a:r>
              <a:rPr lang="zh-CN" altLang="en-US">
                <a:solidFill>
                  <a:srgbClr val="FF0000"/>
                </a:solidFill>
              </a:rPr>
              <a:t>多了</a:t>
            </a:r>
            <a:endParaRPr lang="zh-CN" altLang="en-US">
              <a:solidFill>
                <a:srgbClr val="FF0000"/>
              </a:solidFill>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3717" y="1417638"/>
            <a:ext cx="8507288" cy="4891682"/>
          </a:xfrm>
        </p:spPr>
        <p:txBody>
          <a:bodyPr/>
          <a:lstStyle/>
          <a:p>
            <a:pPr marL="0" indent="0">
              <a:buNone/>
            </a:pPr>
            <a:r>
              <a:rPr lang="zh-CN" altLang="en-US" sz="2400" b="1" kern="1200" dirty="0">
                <a:latin typeface="Arial" panose="020B0604020202090204" pitchFamily="34" charset="0"/>
                <a:ea typeface="宋体" pitchFamily="2" charset="-122"/>
              </a:rPr>
              <a:t>具体方法：</a:t>
            </a:r>
            <a:endParaRPr lang="en-US" altLang="zh-CN" sz="2400" b="1" kern="1200" dirty="0">
              <a:latin typeface="Arial" panose="020B0604020202090204" pitchFamily="34" charset="0"/>
              <a:ea typeface="宋体" pitchFamily="2" charset="-122"/>
            </a:endParaRPr>
          </a:p>
          <a:p>
            <a:r>
              <a:rPr lang="zh-CN" altLang="en-US" sz="2400" kern="1200" dirty="0">
                <a:latin typeface="Arial" panose="020B0604020202090204" pitchFamily="34" charset="0"/>
                <a:ea typeface="宋体" pitchFamily="2" charset="-122"/>
              </a:rPr>
              <a:t>首先通过人的识别能力，在待提取轮廓的附近设置若干控制点并连成一条连续曲线；</a:t>
            </a:r>
            <a:endParaRPr lang="en-US" altLang="zh-CN" sz="2400" kern="1200" dirty="0">
              <a:latin typeface="Arial" panose="020B0604020202090204" pitchFamily="34" charset="0"/>
              <a:ea typeface="宋体" pitchFamily="2" charset="-122"/>
            </a:endParaRPr>
          </a:p>
          <a:p>
            <a:r>
              <a:rPr lang="zh-CN" altLang="en-US" sz="2400" kern="1200" dirty="0">
                <a:latin typeface="Arial" panose="020B0604020202090204" pitchFamily="34" charset="0"/>
                <a:ea typeface="宋体" pitchFamily="2" charset="-122"/>
              </a:rPr>
              <a:t>然后充分利用图像信息、外部限制及曲线连续性和平滑性的限制定义一个能量函数，作用于各个控制点，使控制点向使能量函数最小的区域移动，当能量函数不再减小时即得到要求提取的轮廓；</a:t>
            </a:r>
            <a:endParaRPr lang="en-US" altLang="zh-CN" sz="2400" kern="1200" dirty="0">
              <a:latin typeface="Arial" panose="020B0604020202090204" pitchFamily="34" charset="0"/>
              <a:ea typeface="宋体" pitchFamily="2" charset="-122"/>
            </a:endParaRPr>
          </a:p>
          <a:p>
            <a:r>
              <a:rPr lang="zh-CN" altLang="en-US" sz="2400" kern="1200" dirty="0">
                <a:latin typeface="Arial" panose="020B0604020202090204" pitchFamily="34" charset="0"/>
                <a:ea typeface="宋体" pitchFamily="2" charset="-122"/>
              </a:rPr>
              <a:t>曲线在移动的过程中是一种扭曲蠕动的方式，所以又称为</a:t>
            </a:r>
            <a:r>
              <a:rPr lang="en-US" altLang="zh-CN" sz="2400" kern="1200" dirty="0">
                <a:latin typeface="Arial" panose="020B0604020202090204" pitchFamily="34" charset="0"/>
                <a:ea typeface="宋体" pitchFamily="2" charset="-122"/>
              </a:rPr>
              <a:t>snake</a:t>
            </a:r>
            <a:r>
              <a:rPr lang="zh-CN" altLang="en-US" sz="2400" kern="1200" dirty="0">
                <a:latin typeface="Arial" panose="020B0604020202090204" pitchFamily="34" charset="0"/>
                <a:ea typeface="宋体" pitchFamily="2" charset="-122"/>
              </a:rPr>
              <a:t>。</a:t>
            </a:r>
            <a:endParaRPr lang="en-US" altLang="zh-CN" sz="2400" kern="1200" dirty="0">
              <a:latin typeface="Arial" panose="020B0604020202090204" pitchFamily="34" charset="0"/>
              <a:ea typeface="宋体" pitchFamily="2" charset="-122"/>
            </a:endParaRPr>
          </a:p>
          <a:p>
            <a:pPr marL="0" indent="0">
              <a:lnSpc>
                <a:spcPct val="150000"/>
              </a:lnSpc>
              <a:buNone/>
            </a:pPr>
            <a:r>
              <a:rPr lang="en-US" altLang="zh-CN" sz="2400" kern="1200" dirty="0">
                <a:latin typeface="Arial" panose="020B0604020202090204" pitchFamily="34" charset="0"/>
                <a:ea typeface="宋体" pitchFamily="2" charset="-122"/>
              </a:rPr>
              <a:t>         </a:t>
            </a:r>
            <a:r>
              <a:rPr lang="en-US" altLang="zh-CN" sz="2400" b="1" kern="1200" dirty="0">
                <a:latin typeface="Arial" panose="020B0604020202090204" pitchFamily="34" charset="0"/>
                <a:ea typeface="宋体" pitchFamily="2" charset="-122"/>
              </a:rPr>
              <a:t>snake</a:t>
            </a:r>
            <a:r>
              <a:rPr lang="zh-CN" altLang="en-US" sz="2400" b="1" kern="1200" dirty="0">
                <a:latin typeface="Arial" panose="020B0604020202090204" pitchFamily="34" charset="0"/>
                <a:ea typeface="宋体" pitchFamily="2" charset="-122"/>
              </a:rPr>
              <a:t>的目标不像</a:t>
            </a:r>
            <a:r>
              <a:rPr lang="en-US" altLang="zh-CN" sz="2400" b="1" kern="1200" dirty="0" err="1">
                <a:latin typeface="Arial" panose="020B0604020202090204" pitchFamily="34" charset="0"/>
                <a:ea typeface="宋体" pitchFamily="2" charset="-122"/>
              </a:rPr>
              <a:t>sobel</a:t>
            </a:r>
            <a:r>
              <a:rPr lang="zh-CN" altLang="en-US" sz="2400" b="1" kern="1200" dirty="0">
                <a:latin typeface="Arial" panose="020B0604020202090204" pitchFamily="34" charset="0"/>
                <a:ea typeface="宋体" pitchFamily="2" charset="-122"/>
              </a:rPr>
              <a:t>、</a:t>
            </a:r>
            <a:r>
              <a:rPr lang="en-US" altLang="zh-CN" sz="2400" b="1" kern="1200" dirty="0">
                <a:latin typeface="Arial" panose="020B0604020202090204" pitchFamily="34" charset="0"/>
                <a:ea typeface="宋体" pitchFamily="2" charset="-122"/>
              </a:rPr>
              <a:t>canny</a:t>
            </a:r>
            <a:r>
              <a:rPr lang="zh-CN" altLang="en-US" sz="2400" b="1" kern="1200" dirty="0">
                <a:latin typeface="Arial" panose="020B0604020202090204" pitchFamily="34" charset="0"/>
                <a:ea typeface="宋体" pitchFamily="2" charset="-122"/>
              </a:rPr>
              <a:t>等找到整张图的轮廓。它只搜索你给出的初始轮廓附近，达到轮廓更精确的目标。</a:t>
            </a:r>
            <a:endParaRPr lang="en-US" altLang="zh-CN" sz="2400" b="1" kern="1200" dirty="0">
              <a:latin typeface="Arial" panose="020B0604020202090204" pitchFamily="34" charset="0"/>
              <a:ea typeface="宋体" pitchFamily="2" charset="-122"/>
            </a:endParaRPr>
          </a:p>
          <a:p>
            <a:endParaRPr lang="zh-CN" altLang="en-US" sz="2400" dirty="0"/>
          </a:p>
        </p:txBody>
      </p:sp>
      <p:sp>
        <p:nvSpPr>
          <p:cNvPr id="4" name="Rectangle 2"/>
          <p:cNvSpPr>
            <a:spLocks noGrp="1" noChangeArrowheads="1"/>
          </p:cNvSpPr>
          <p:nvPr>
            <p:ph type="title"/>
          </p:nvPr>
        </p:nvSpPr>
        <p:spPr>
          <a:xfrm>
            <a:off x="457200" y="274638"/>
            <a:ext cx="8229600" cy="1143000"/>
          </a:xfrm>
        </p:spPr>
        <p:txBody>
          <a:bodyPr/>
          <a:lstStyle/>
          <a:p>
            <a:pPr algn="l" eaLnBrk="1" hangingPunct="1"/>
            <a:r>
              <a:rPr lang="en-US" altLang="zh-CN" sz="3600" dirty="0"/>
              <a:t>Segmentation</a:t>
            </a:r>
            <a:r>
              <a:rPr lang="en-US" altLang="zh-CN" sz="3600" dirty="0">
                <a:solidFill>
                  <a:srgbClr val="0066FF"/>
                </a:solidFill>
                <a:latin typeface="华文中宋" pitchFamily="2" charset="-122"/>
              </a:rPr>
              <a:t>—</a:t>
            </a:r>
            <a:r>
              <a:rPr lang="en-US" altLang="zh-CN" sz="3600" dirty="0">
                <a:solidFill>
                  <a:srgbClr val="0066FF"/>
                </a:solidFill>
              </a:rPr>
              <a:t>Snake 1988</a:t>
            </a:r>
            <a:endParaRPr lang="en-US" altLang="zh-CN" sz="3600" dirty="0">
              <a:solidFill>
                <a:srgbClr val="0066FF"/>
              </a:solidFill>
            </a:endParaRPr>
          </a:p>
        </p:txBody>
      </p:sp>
      <p:sp>
        <p:nvSpPr>
          <p:cNvPr id="2" name="文本框 1"/>
          <p:cNvSpPr txBox="1"/>
          <p:nvPr/>
        </p:nvSpPr>
        <p:spPr>
          <a:xfrm>
            <a:off x="6851650" y="662305"/>
            <a:ext cx="640080" cy="368300"/>
          </a:xfrm>
          <a:prstGeom prst="rect">
            <a:avLst/>
          </a:prstGeom>
          <a:noFill/>
        </p:spPr>
        <p:txBody>
          <a:bodyPr wrap="none" rtlCol="0">
            <a:spAutoFit/>
          </a:bodyPr>
          <a:p>
            <a:r>
              <a:rPr lang="zh-CN" altLang="en-US">
                <a:solidFill>
                  <a:srgbClr val="FF0000"/>
                </a:solidFill>
              </a:rPr>
              <a:t>多了</a:t>
            </a:r>
            <a:endParaRPr lang="zh-CN" altLang="en-US">
              <a:solidFill>
                <a:srgbClr val="FF0000"/>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87524" y="706859"/>
            <a:ext cx="5004668" cy="6921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altLang="zh-CN" dirty="0">
                <a:solidFill>
                  <a:schemeClr val="bg2">
                    <a:lumMod val="10000"/>
                  </a:schemeClr>
                </a:solidFill>
              </a:rPr>
              <a:t>8. Local Features</a:t>
            </a:r>
            <a:endParaRPr lang="zh-CN" altLang="en-US" dirty="0"/>
          </a:p>
        </p:txBody>
      </p:sp>
      <p:pic>
        <p:nvPicPr>
          <p:cNvPr id="5" name="内容占位符 5"/>
          <p:cNvPicPr>
            <a:picLocks noChangeAspect="1"/>
          </p:cNvPicPr>
          <p:nvPr/>
        </p:nvPicPr>
        <p:blipFill>
          <a:blip r:embed="rId1"/>
          <a:stretch>
            <a:fillRect/>
          </a:stretch>
        </p:blipFill>
        <p:spPr>
          <a:xfrm>
            <a:off x="1043608" y="1808820"/>
            <a:ext cx="6846022" cy="3631927"/>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701675" y="0"/>
            <a:ext cx="7772400" cy="1143000"/>
          </a:xfrm>
        </p:spPr>
        <p:txBody>
          <a:bodyPr/>
          <a:lstStyle/>
          <a:p>
            <a:r>
              <a:rPr lang="en-US"/>
              <a:t>Canny edge detector</a:t>
            </a:r>
            <a:endParaRPr lang="en-US"/>
          </a:p>
        </p:txBody>
      </p:sp>
      <p:sp>
        <p:nvSpPr>
          <p:cNvPr id="73731" name="Rectangle 3"/>
          <p:cNvSpPr>
            <a:spLocks noGrp="1" noChangeArrowheads="1"/>
          </p:cNvSpPr>
          <p:nvPr>
            <p:ph idx="1"/>
          </p:nvPr>
        </p:nvSpPr>
        <p:spPr>
          <a:xfrm>
            <a:off x="665163" y="1165225"/>
            <a:ext cx="7772400" cy="4114800"/>
          </a:xfrm>
        </p:spPr>
        <p:txBody>
          <a:bodyPr>
            <a:normAutofit fontScale="85000" lnSpcReduction="10000"/>
          </a:bodyPr>
          <a:lstStyle/>
          <a:p>
            <a:pPr marL="533400" indent="-533400"/>
            <a:r>
              <a:rPr lang="en-US" sz="2400" dirty="0"/>
              <a:t>Filter image with derivative of Gaussian </a:t>
            </a:r>
            <a:endParaRPr lang="en-US" sz="2400" dirty="0"/>
          </a:p>
          <a:p>
            <a:pPr marL="533400" indent="-533400"/>
            <a:r>
              <a:rPr lang="en-US" sz="2400" dirty="0"/>
              <a:t>Find magnitude and orientation of gradient</a:t>
            </a:r>
            <a:endParaRPr lang="en-US" sz="2400" dirty="0"/>
          </a:p>
          <a:p>
            <a:pPr marL="533400" indent="-533400"/>
            <a:r>
              <a:rPr lang="en-US" sz="2400" b="1" dirty="0"/>
              <a:t>Non-maximum suppression</a:t>
            </a:r>
            <a:r>
              <a:rPr lang="en-US" sz="2400" dirty="0"/>
              <a:t>:</a:t>
            </a:r>
            <a:endParaRPr lang="en-US" sz="2400" dirty="0"/>
          </a:p>
          <a:p>
            <a:pPr marL="838200" lvl="1" indent="-381000"/>
            <a:r>
              <a:rPr lang="en-US" sz="2400" dirty="0"/>
              <a:t>Thin multi-pixel wide “ridges” down to single pixel width</a:t>
            </a:r>
            <a:endParaRPr lang="en-US" sz="2400" dirty="0"/>
          </a:p>
          <a:p>
            <a:pPr marL="533400" indent="-533400"/>
            <a:r>
              <a:rPr lang="en-US" sz="2400" dirty="0"/>
              <a:t>Linking and thresholding (</a:t>
            </a:r>
            <a:r>
              <a:rPr lang="en-US" sz="2400" b="1" dirty="0"/>
              <a:t>hysteresis</a:t>
            </a:r>
            <a:r>
              <a:rPr lang="en-US" sz="2400" dirty="0"/>
              <a:t>):</a:t>
            </a:r>
            <a:endParaRPr lang="en-US" sz="2400" dirty="0"/>
          </a:p>
          <a:p>
            <a:pPr marL="838200" lvl="1" indent="-381000"/>
            <a:r>
              <a:rPr lang="en-US" sz="2400" dirty="0"/>
              <a:t>Define two thresholds: low and high</a:t>
            </a:r>
            <a:endParaRPr lang="en-US" sz="2400" dirty="0"/>
          </a:p>
          <a:p>
            <a:pPr marL="838200" lvl="1" indent="-381000"/>
            <a:r>
              <a:rPr lang="en-US" sz="2400" dirty="0"/>
              <a:t>Use the high threshold to start edge curves and the low threshold to continue them</a:t>
            </a:r>
            <a:endParaRPr lang="en-US" sz="2400" dirty="0"/>
          </a:p>
          <a:p>
            <a:pPr marL="438150" indent="-381000"/>
            <a:r>
              <a:rPr lang="en-US" altLang="zh-CN" sz="2400" dirty="0"/>
              <a:t>restrain isolated weak edge</a:t>
            </a:r>
            <a:endParaRPr lang="en-US" sz="2400" dirty="0"/>
          </a:p>
          <a:p>
            <a:pPr marL="533400" indent="-533400">
              <a:buFontTx/>
              <a:buNone/>
            </a:pPr>
            <a:endParaRPr lang="en-US" sz="2400" dirty="0"/>
          </a:p>
          <a:p>
            <a:pPr marL="533400" indent="-533400"/>
            <a:r>
              <a:rPr lang="en-US" sz="2400" dirty="0"/>
              <a:t>MATLAB:   </a:t>
            </a:r>
            <a:r>
              <a:rPr lang="en-US" sz="2400" b="1" dirty="0">
                <a:latin typeface="Courier New" panose="02070609020205090404" pitchFamily="49" charset="0"/>
                <a:cs typeface="Courier New" panose="02070609020205090404" pitchFamily="49" charset="0"/>
              </a:rPr>
              <a:t>edge(image, ‘canny’);</a:t>
            </a:r>
            <a:endParaRPr lang="en-US" sz="2400" b="1" dirty="0">
              <a:latin typeface="Courier New" panose="02070609020205090404" pitchFamily="49" charset="0"/>
              <a:cs typeface="Courier New" panose="02070609020205090404" pitchFamily="49" charset="0"/>
            </a:endParaRPr>
          </a:p>
          <a:p>
            <a:pPr marL="533400" indent="-533400"/>
            <a:r>
              <a:rPr lang="en-US" sz="2400" b="1" dirty="0">
                <a:latin typeface="Courier New" panose="02070609020205090404" pitchFamily="49" charset="0"/>
                <a:cs typeface="Courier New" panose="02070609020205090404" pitchFamily="49" charset="0"/>
              </a:rPr>
              <a:t>&gt;&gt;help edge</a:t>
            </a:r>
            <a:endParaRPr lang="en-US" sz="2400" b="1" dirty="0">
              <a:latin typeface="Courier New" panose="02070609020205090404" pitchFamily="49" charset="0"/>
              <a:cs typeface="Courier New" panose="02070609020205090404" pitchFamily="49" charset="0"/>
            </a:endParaRPr>
          </a:p>
        </p:txBody>
      </p:sp>
      <p:sp>
        <p:nvSpPr>
          <p:cNvPr id="73732" name="Text Box 4"/>
          <p:cNvSpPr txBox="1">
            <a:spLocks noChangeArrowheads="1"/>
          </p:cNvSpPr>
          <p:nvPr/>
        </p:nvSpPr>
        <p:spPr bwMode="auto">
          <a:xfrm>
            <a:off x="6705600" y="6553200"/>
            <a:ext cx="2341563" cy="304800"/>
          </a:xfrm>
          <a:prstGeom prst="rect">
            <a:avLst/>
          </a:prstGeom>
          <a:noFill/>
          <a:ln w="9525">
            <a:noFill/>
            <a:miter lim="800000"/>
          </a:ln>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Calibri"/>
                <a:ea typeface="+mn-ea"/>
                <a:cs typeface="Arial" panose="020B0604020202090204" pitchFamily="34" charset="0"/>
              </a:rPr>
              <a:t>Source: D. Lowe, L. Fei-Fei</a:t>
            </a:r>
            <a:endParaRPr kumimoji="0" lang="en-US" sz="1400" b="0" i="0" u="none" strike="noStrike" kern="1200" cap="none" spc="0" normalizeH="0" baseline="0" noProof="0">
              <a:ln>
                <a:noFill/>
              </a:ln>
              <a:solidFill>
                <a:prstClr val="black"/>
              </a:solidFill>
              <a:effectLst/>
              <a:uLnTx/>
              <a:uFillTx/>
              <a:latin typeface="Calibri"/>
              <a:ea typeface="+mn-ea"/>
              <a:cs typeface="Arial" panose="020B0604020202090204" pitchFamily="3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p:txBody>
          <a:bodyPr/>
          <a:lstStyle/>
          <a:p>
            <a:r>
              <a:rPr lang="en-US"/>
              <a:t>Non-maximum suppression</a:t>
            </a:r>
            <a:endParaRPr lang="en-US"/>
          </a:p>
        </p:txBody>
      </p:sp>
      <p:sp>
        <p:nvSpPr>
          <p:cNvPr id="78851" name="Rectangle 3"/>
          <p:cNvSpPr>
            <a:spLocks noGrp="1" noChangeArrowheads="1"/>
          </p:cNvSpPr>
          <p:nvPr>
            <p:ph type="body" idx="4294967295"/>
          </p:nvPr>
        </p:nvSpPr>
        <p:spPr>
          <a:xfrm>
            <a:off x="685800" y="4724400"/>
            <a:ext cx="7772400" cy="1143000"/>
          </a:xfrm>
        </p:spPr>
        <p:txBody>
          <a:bodyPr>
            <a:normAutofit lnSpcReduction="10000"/>
          </a:bodyPr>
          <a:lstStyle/>
          <a:p>
            <a:pPr>
              <a:buFontTx/>
              <a:buNone/>
            </a:pPr>
            <a:r>
              <a:rPr lang="en-US" dirty="0"/>
              <a:t>Check if pixel is local maximum along gradient direction, select single max across width of the edge</a:t>
            </a:r>
            <a:endParaRPr lang="en-US" dirty="0"/>
          </a:p>
          <a:p>
            <a:pPr lvl="1"/>
            <a:r>
              <a:rPr lang="en-US" dirty="0"/>
              <a:t>requires checking interpolated pixels p and r</a:t>
            </a:r>
            <a:endParaRPr lang="en-US" dirty="0"/>
          </a:p>
        </p:txBody>
      </p:sp>
      <p:pic>
        <p:nvPicPr>
          <p:cNvPr id="78852" name="Picture 4"/>
          <p:cNvPicPr>
            <a:picLocks noChangeAspect="1" noChangeArrowheads="1"/>
          </p:cNvPicPr>
          <p:nvPr/>
        </p:nvPicPr>
        <p:blipFill>
          <a:blip r:embed="rId1" cstate="print"/>
          <a:srcRect/>
          <a:stretch>
            <a:fillRect/>
          </a:stretch>
        </p:blipFill>
        <p:spPr bwMode="auto">
          <a:xfrm>
            <a:off x="1066800" y="1295400"/>
            <a:ext cx="3200400" cy="3200400"/>
          </a:xfrm>
          <a:prstGeom prst="rect">
            <a:avLst/>
          </a:prstGeom>
          <a:noFill/>
          <a:ln w="9525">
            <a:noFill/>
            <a:miter lim="800000"/>
            <a:headEnd/>
            <a:tailEnd/>
          </a:ln>
        </p:spPr>
      </p:pic>
      <p:pic>
        <p:nvPicPr>
          <p:cNvPr id="78853" name="Picture 5"/>
          <p:cNvPicPr>
            <a:picLocks noChangeAspect="1" noChangeArrowheads="1"/>
          </p:cNvPicPr>
          <p:nvPr/>
        </p:nvPicPr>
        <p:blipFill>
          <a:blip r:embed="rId2" cstate="print"/>
          <a:srcRect/>
          <a:stretch>
            <a:fillRect/>
          </a:stretch>
        </p:blipFill>
        <p:spPr bwMode="auto">
          <a:xfrm>
            <a:off x="4648200" y="1295400"/>
            <a:ext cx="3200400" cy="3200400"/>
          </a:xfrm>
          <a:prstGeom prst="rect">
            <a:avLst/>
          </a:prstGeom>
          <a:noFill/>
          <a:ln w="9525">
            <a:noFill/>
            <a:miter lim="800000"/>
            <a:headEnd/>
            <a:tailEnd/>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457200" y="6356350"/>
            <a:ext cx="2895600" cy="365125"/>
          </a:xfrm>
        </p:spPr>
        <p:txBody>
          <a:bodyPr/>
          <a:lstStyle/>
          <a:p>
            <a:pPr>
              <a:defRPr/>
            </a:pPr>
            <a:r>
              <a:rPr lang="zh-CN" altLang="en-US" dirty="0"/>
              <a:t>计算机视觉教程（第</a:t>
            </a:r>
            <a:r>
              <a:rPr lang="en-US" altLang="zh-CN" dirty="0"/>
              <a:t>2</a:t>
            </a:r>
            <a:r>
              <a:rPr lang="zh-CN" altLang="en-US" dirty="0"/>
              <a:t>版）   章毓晋编著</a:t>
            </a:r>
            <a:endParaRPr lang="zh-CN" altLang="en-US" dirty="0"/>
          </a:p>
        </p:txBody>
      </p:sp>
      <p:sp>
        <p:nvSpPr>
          <p:cNvPr id="5" name="灯片编号占位符 4"/>
          <p:cNvSpPr>
            <a:spLocks noGrp="1"/>
          </p:cNvSpPr>
          <p:nvPr>
            <p:ph type="sldNum" sz="quarter" idx="11"/>
          </p:nvPr>
        </p:nvSpPr>
        <p:spPr/>
        <p:txBody>
          <a:bodyPr/>
          <a:lstStyle/>
          <a:p>
            <a:pPr>
              <a:defRPr/>
            </a:pPr>
            <a:fld id="{BEACF9DA-A3B2-441D-9CCB-193D3E92965D}" type="slidenum">
              <a:rPr lang="en-US" altLang="zh-CN" smtClean="0"/>
            </a:fld>
            <a:endParaRPr lang="en-US" altLang="zh-CN"/>
          </a:p>
        </p:txBody>
      </p:sp>
      <p:sp>
        <p:nvSpPr>
          <p:cNvPr id="6" name="Text Box 3"/>
          <p:cNvSpPr txBox="1">
            <a:spLocks noChangeArrowheads="1"/>
          </p:cNvSpPr>
          <p:nvPr/>
        </p:nvSpPr>
        <p:spPr bwMode="auto">
          <a:xfrm>
            <a:off x="276572" y="676911"/>
            <a:ext cx="8590855" cy="486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36000" rIns="72000" bIns="36000"/>
          <a:lstStyle>
            <a:lvl1pPr>
              <a:defRPr kumimoji="1" sz="3200">
                <a:solidFill>
                  <a:schemeClr val="bg1"/>
                </a:solidFill>
                <a:latin typeface="Times New Roman" panose="02020603050405020304" pitchFamily="18" charset="0"/>
                <a:ea typeface="宋体" pitchFamily="2" charset="-122"/>
              </a:defRPr>
            </a:lvl1pPr>
            <a:lvl2pPr marL="742950" indent="-285750">
              <a:defRPr kumimoji="1" sz="3200">
                <a:solidFill>
                  <a:schemeClr val="bg1"/>
                </a:solidFill>
                <a:latin typeface="Times New Roman" panose="02020603050405020304" pitchFamily="18" charset="0"/>
                <a:ea typeface="宋体" pitchFamily="2" charset="-122"/>
              </a:defRPr>
            </a:lvl2pPr>
            <a:lvl3pPr marL="1143000" indent="-228600">
              <a:defRPr kumimoji="1" sz="3200">
                <a:solidFill>
                  <a:schemeClr val="bg1"/>
                </a:solidFill>
                <a:latin typeface="Times New Roman" panose="02020603050405020304" pitchFamily="18" charset="0"/>
                <a:ea typeface="宋体" pitchFamily="2" charset="-122"/>
              </a:defRPr>
            </a:lvl3pPr>
            <a:lvl4pPr marL="1600200" indent="-228600">
              <a:defRPr kumimoji="1" sz="3200">
                <a:solidFill>
                  <a:schemeClr val="bg1"/>
                </a:solidFill>
                <a:latin typeface="Times New Roman" panose="02020603050405020304" pitchFamily="18" charset="0"/>
                <a:ea typeface="宋体" pitchFamily="2" charset="-122"/>
              </a:defRPr>
            </a:lvl4pPr>
            <a:lvl5pPr marL="2057400" indent="-228600">
              <a:defRPr kumimoji="1" sz="32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9pPr>
          </a:lstStyle>
          <a:p>
            <a:pPr>
              <a:spcBef>
                <a:spcPts val="0"/>
              </a:spcBef>
              <a:spcAft>
                <a:spcPts val="1200"/>
              </a:spcAft>
            </a:pPr>
            <a:r>
              <a:rPr lang="en-US" altLang="en-US" sz="2600" b="1" dirty="0">
                <a:solidFill>
                  <a:schemeClr val="bg2">
                    <a:lumMod val="10000"/>
                  </a:schemeClr>
                </a:solidFill>
              </a:rPr>
              <a:t>1.</a:t>
            </a:r>
            <a:r>
              <a:rPr lang="zh-CN" altLang="en-US" sz="2600" b="1" dirty="0">
                <a:solidFill>
                  <a:schemeClr val="bg2">
                    <a:lumMod val="10000"/>
                  </a:schemeClr>
                </a:solidFill>
              </a:rPr>
              <a:t>　</a:t>
            </a:r>
            <a:r>
              <a:rPr lang="en-US" altLang="zh-CN" sz="2800" b="1" dirty="0">
                <a:solidFill>
                  <a:schemeClr val="bg2">
                    <a:lumMod val="10000"/>
                  </a:schemeClr>
                </a:solidFill>
              </a:rPr>
              <a:t>Non-maximum suppression by </a:t>
            </a:r>
            <a:r>
              <a:rPr lang="en-US" altLang="zh-CN" sz="2800" b="1" dirty="0">
                <a:solidFill>
                  <a:srgbClr val="FF0000"/>
                </a:solidFill>
              </a:rPr>
              <a:t>templates</a:t>
            </a:r>
            <a:endParaRPr lang="en-US" altLang="zh-CN" sz="2800" b="1" dirty="0">
              <a:solidFill>
                <a:srgbClr val="FF0000"/>
              </a:solidFill>
            </a:endParaRPr>
          </a:p>
          <a:p>
            <a:pPr>
              <a:spcBef>
                <a:spcPts val="0"/>
              </a:spcBef>
              <a:spcAft>
                <a:spcPts val="0"/>
              </a:spcAft>
            </a:pPr>
            <a:r>
              <a:rPr lang="zh-CN" altLang="en-US" sz="2000" dirty="0">
                <a:solidFill>
                  <a:schemeClr val="bg2">
                    <a:lumMod val="10000"/>
                  </a:schemeClr>
                </a:solidFill>
              </a:rPr>
              <a:t>一般考虑</a:t>
            </a:r>
            <a:r>
              <a:rPr lang="en-US" altLang="en-US" sz="2000" dirty="0">
                <a:solidFill>
                  <a:schemeClr val="bg2">
                    <a:lumMod val="10000"/>
                  </a:schemeClr>
                </a:solidFill>
              </a:rPr>
              <a:t>4</a:t>
            </a:r>
            <a:r>
              <a:rPr lang="zh-CN" altLang="en-US" sz="2000" dirty="0">
                <a:solidFill>
                  <a:schemeClr val="bg2">
                    <a:lumMod val="10000"/>
                  </a:schemeClr>
                </a:solidFill>
              </a:rPr>
              <a:t>种梯度方向，即</a:t>
            </a:r>
            <a:r>
              <a:rPr lang="zh-CN" altLang="en-US" sz="2000" b="1" dirty="0">
                <a:solidFill>
                  <a:srgbClr val="0000FF"/>
                </a:solidFill>
              </a:rPr>
              <a:t>水平</a:t>
            </a:r>
            <a:r>
              <a:rPr lang="en-US" altLang="zh-CN" sz="2000" dirty="0">
                <a:solidFill>
                  <a:schemeClr val="bg2">
                    <a:lumMod val="10000"/>
                  </a:schemeClr>
                </a:solidFill>
              </a:rPr>
              <a:t>(</a:t>
            </a:r>
            <a:r>
              <a:rPr lang="zh-CN" altLang="en-US" sz="2000" dirty="0">
                <a:solidFill>
                  <a:schemeClr val="bg2">
                    <a:lumMod val="10000"/>
                  </a:schemeClr>
                </a:solidFill>
              </a:rPr>
              <a:t>覆盖角度</a:t>
            </a:r>
            <a:r>
              <a:rPr lang="en-US" altLang="zh-CN" sz="2000" dirty="0">
                <a:solidFill>
                  <a:schemeClr val="bg2">
                    <a:lumMod val="10000"/>
                  </a:schemeClr>
                </a:solidFill>
              </a:rPr>
              <a:t>[337.5, 22.5]</a:t>
            </a:r>
            <a:r>
              <a:rPr lang="zh-CN" altLang="en-US" sz="2000" dirty="0">
                <a:solidFill>
                  <a:schemeClr val="bg2">
                    <a:lumMod val="10000"/>
                  </a:schemeClr>
                </a:solidFill>
              </a:rPr>
              <a:t>和</a:t>
            </a:r>
            <a:r>
              <a:rPr lang="en-US" altLang="zh-CN" sz="2000" dirty="0">
                <a:solidFill>
                  <a:schemeClr val="bg2">
                    <a:lumMod val="10000"/>
                  </a:schemeClr>
                </a:solidFill>
              </a:rPr>
              <a:t>[157.5, 202.5])</a:t>
            </a:r>
            <a:r>
              <a:rPr lang="zh-CN" altLang="en-US" sz="2000" dirty="0"/>
              <a:t>、</a:t>
            </a:r>
            <a:r>
              <a:rPr lang="zh-CN" altLang="en-US" sz="2000" dirty="0">
                <a:solidFill>
                  <a:srgbClr val="0000FF"/>
                </a:solidFill>
              </a:rPr>
              <a:t>垂直</a:t>
            </a:r>
            <a:r>
              <a:rPr lang="en-US" altLang="zh-CN" sz="2000" dirty="0">
                <a:solidFill>
                  <a:schemeClr val="bg2">
                    <a:lumMod val="10000"/>
                  </a:schemeClr>
                </a:solidFill>
              </a:rPr>
              <a:t>(</a:t>
            </a:r>
            <a:r>
              <a:rPr lang="zh-CN" altLang="en-US" sz="2000" dirty="0">
                <a:solidFill>
                  <a:schemeClr val="bg2">
                    <a:lumMod val="10000"/>
                  </a:schemeClr>
                </a:solidFill>
              </a:rPr>
              <a:t>覆盖角度</a:t>
            </a:r>
            <a:r>
              <a:rPr lang="en-US" altLang="zh-CN" sz="2000" dirty="0">
                <a:solidFill>
                  <a:schemeClr val="bg2">
                    <a:lumMod val="10000"/>
                  </a:schemeClr>
                </a:solidFill>
              </a:rPr>
              <a:t>[67.5, 112.5]</a:t>
            </a:r>
            <a:r>
              <a:rPr lang="zh-CN" altLang="en-US" sz="2000" dirty="0">
                <a:solidFill>
                  <a:schemeClr val="bg2">
                    <a:lumMod val="10000"/>
                  </a:schemeClr>
                </a:solidFill>
              </a:rPr>
              <a:t>和</a:t>
            </a:r>
            <a:r>
              <a:rPr lang="en-US" altLang="zh-CN" sz="2000" dirty="0">
                <a:solidFill>
                  <a:schemeClr val="bg2">
                    <a:lumMod val="10000"/>
                  </a:schemeClr>
                </a:solidFill>
              </a:rPr>
              <a:t>[247.5, 337.5]) </a:t>
            </a:r>
            <a:r>
              <a:rPr lang="zh-CN" altLang="en-US" sz="2000" dirty="0"/>
              <a:t>、</a:t>
            </a:r>
            <a:r>
              <a:rPr lang="zh-CN" altLang="en-US" sz="2000" dirty="0">
                <a:solidFill>
                  <a:srgbClr val="0000FF"/>
                </a:solidFill>
              </a:rPr>
              <a:t>左对角</a:t>
            </a:r>
            <a:r>
              <a:rPr lang="en-US" altLang="zh-CN" sz="2000" dirty="0">
                <a:solidFill>
                  <a:schemeClr val="bg2">
                    <a:lumMod val="10000"/>
                  </a:schemeClr>
                </a:solidFill>
              </a:rPr>
              <a:t>(</a:t>
            </a:r>
            <a:r>
              <a:rPr lang="zh-CN" altLang="en-US" sz="2000" dirty="0">
                <a:solidFill>
                  <a:schemeClr val="bg2">
                    <a:lumMod val="10000"/>
                  </a:schemeClr>
                </a:solidFill>
              </a:rPr>
              <a:t>覆盖角度</a:t>
            </a:r>
            <a:r>
              <a:rPr lang="en-US" altLang="zh-CN" sz="2000" dirty="0">
                <a:solidFill>
                  <a:schemeClr val="bg2">
                    <a:lumMod val="10000"/>
                  </a:schemeClr>
                </a:solidFill>
              </a:rPr>
              <a:t>[22.5, 67.5]</a:t>
            </a:r>
            <a:r>
              <a:rPr lang="zh-CN" altLang="en-US" sz="2000" dirty="0">
                <a:solidFill>
                  <a:schemeClr val="bg2">
                    <a:lumMod val="10000"/>
                  </a:schemeClr>
                </a:solidFill>
              </a:rPr>
              <a:t>和</a:t>
            </a:r>
            <a:r>
              <a:rPr lang="en-US" altLang="zh-CN" sz="2000" dirty="0">
                <a:solidFill>
                  <a:schemeClr val="bg2">
                    <a:lumMod val="10000"/>
                  </a:schemeClr>
                </a:solidFill>
              </a:rPr>
              <a:t>[202.5, 247.5])</a:t>
            </a:r>
            <a:r>
              <a:rPr lang="zh-CN" altLang="en-US" sz="2000" dirty="0">
                <a:solidFill>
                  <a:schemeClr val="bg2">
                    <a:lumMod val="10000"/>
                  </a:schemeClr>
                </a:solidFill>
              </a:rPr>
              <a:t>和</a:t>
            </a:r>
            <a:r>
              <a:rPr lang="zh-CN" altLang="en-US" sz="2000" dirty="0">
                <a:solidFill>
                  <a:srgbClr val="0000FF"/>
                </a:solidFill>
              </a:rPr>
              <a:t>右对角</a:t>
            </a:r>
            <a:r>
              <a:rPr lang="en-US" altLang="zh-CN" sz="2000" dirty="0">
                <a:solidFill>
                  <a:schemeClr val="bg2">
                    <a:lumMod val="10000"/>
                  </a:schemeClr>
                </a:solidFill>
              </a:rPr>
              <a:t>(</a:t>
            </a:r>
            <a:r>
              <a:rPr lang="zh-CN" altLang="en-US" sz="2000" dirty="0">
                <a:solidFill>
                  <a:schemeClr val="bg2">
                    <a:lumMod val="10000"/>
                  </a:schemeClr>
                </a:solidFill>
              </a:rPr>
              <a:t>覆盖角度</a:t>
            </a:r>
            <a:r>
              <a:rPr lang="en-US" altLang="zh-CN" sz="2000" dirty="0">
                <a:solidFill>
                  <a:schemeClr val="bg2">
                    <a:lumMod val="10000"/>
                  </a:schemeClr>
                </a:solidFill>
              </a:rPr>
              <a:t>[112.5, 157.5]</a:t>
            </a:r>
            <a:r>
              <a:rPr lang="zh-CN" altLang="en-US" sz="2000" dirty="0">
                <a:solidFill>
                  <a:schemeClr val="bg2">
                    <a:lumMod val="10000"/>
                  </a:schemeClr>
                </a:solidFill>
              </a:rPr>
              <a:t>和</a:t>
            </a:r>
            <a:r>
              <a:rPr lang="en-US" altLang="zh-CN" sz="2000" dirty="0">
                <a:solidFill>
                  <a:schemeClr val="bg2">
                    <a:lumMod val="10000"/>
                  </a:schemeClr>
                </a:solidFill>
              </a:rPr>
              <a:t>[292.5, 337.5]) </a:t>
            </a:r>
            <a:r>
              <a:rPr lang="zh-CN" altLang="en-US" sz="2000" dirty="0">
                <a:solidFill>
                  <a:schemeClr val="bg2">
                    <a:lumMod val="10000"/>
                  </a:schemeClr>
                </a:solidFill>
              </a:rPr>
              <a:t>，所以设计</a:t>
            </a:r>
            <a:r>
              <a:rPr lang="en-US" altLang="en-US" sz="2000" dirty="0">
                <a:solidFill>
                  <a:schemeClr val="bg2">
                    <a:lumMod val="10000"/>
                  </a:schemeClr>
                </a:solidFill>
              </a:rPr>
              <a:t>4</a:t>
            </a:r>
            <a:r>
              <a:rPr lang="zh-CN" altLang="en-US" sz="2000" dirty="0">
                <a:solidFill>
                  <a:schemeClr val="bg2">
                    <a:lumMod val="10000"/>
                  </a:schemeClr>
                </a:solidFill>
              </a:rPr>
              <a:t>个模板，如图</a:t>
            </a:r>
            <a:r>
              <a:rPr lang="en-US" altLang="zh-CN" sz="2000" dirty="0">
                <a:solidFill>
                  <a:schemeClr val="bg2">
                    <a:lumMod val="10000"/>
                  </a:schemeClr>
                </a:solidFill>
              </a:rPr>
              <a:t>:</a:t>
            </a:r>
            <a:endParaRPr lang="en-US" altLang="zh-CN" sz="2000" dirty="0">
              <a:solidFill>
                <a:srgbClr val="0033CC"/>
              </a:solidFill>
            </a:endParaRPr>
          </a:p>
          <a:p>
            <a:pPr marL="1200150" lvl="1" indent="-457200">
              <a:spcBef>
                <a:spcPts val="600"/>
              </a:spcBef>
              <a:spcAft>
                <a:spcPts val="0"/>
              </a:spcAft>
              <a:buFont typeface="Wingdings" panose="05000000000000000000" pitchFamily="2" charset="2"/>
              <a:buChar char="l"/>
            </a:pPr>
            <a:r>
              <a:rPr lang="zh-CN" altLang="en-US" sz="2000" dirty="0">
                <a:solidFill>
                  <a:srgbClr val="0033CC"/>
                </a:solidFill>
              </a:rPr>
              <a:t>计算当前像素点的梯度方向，选择相应模板；</a:t>
            </a:r>
            <a:endParaRPr lang="en-US" altLang="zh-CN" sz="2000" dirty="0">
              <a:solidFill>
                <a:srgbClr val="0033CC"/>
              </a:solidFill>
            </a:endParaRPr>
          </a:p>
          <a:p>
            <a:pPr marL="1200150" lvl="1" indent="-457200">
              <a:spcBef>
                <a:spcPts val="600"/>
              </a:spcBef>
              <a:spcAft>
                <a:spcPts val="0"/>
              </a:spcAft>
              <a:buFont typeface="Wingdings" panose="05000000000000000000" pitchFamily="2" charset="2"/>
              <a:buChar char="l"/>
            </a:pPr>
            <a:r>
              <a:rPr lang="zh-CN" altLang="en-US" sz="2000" dirty="0">
                <a:solidFill>
                  <a:srgbClr val="0033CC"/>
                </a:solidFill>
              </a:rPr>
              <a:t>观察所选模板覆盖的两个相邻像素的梯度方向，如果和当前像素差很大</a:t>
            </a:r>
            <a:r>
              <a:rPr lang="en-US" altLang="zh-CN" sz="2000" dirty="0">
                <a:solidFill>
                  <a:srgbClr val="0033CC"/>
                </a:solidFill>
              </a:rPr>
              <a:t>(</a:t>
            </a:r>
            <a:r>
              <a:rPr lang="zh-CN" altLang="en-US" sz="2000" dirty="0">
                <a:solidFill>
                  <a:srgbClr val="0033CC"/>
                </a:solidFill>
              </a:rPr>
              <a:t>如大于</a:t>
            </a:r>
            <a:r>
              <a:rPr lang="en-US" altLang="zh-CN" sz="2000" dirty="0">
                <a:solidFill>
                  <a:srgbClr val="0033CC"/>
                </a:solidFill>
              </a:rPr>
              <a:t>90°)</a:t>
            </a:r>
            <a:r>
              <a:rPr lang="zh-CN" altLang="en-US" sz="2000" dirty="0">
                <a:solidFill>
                  <a:srgbClr val="0033CC"/>
                </a:solidFill>
              </a:rPr>
              <a:t>则不能用它们来细化当前像素所在的边缘；</a:t>
            </a:r>
            <a:endParaRPr lang="en-US" altLang="zh-CN" sz="2000" dirty="0">
              <a:solidFill>
                <a:srgbClr val="0033CC"/>
              </a:solidFill>
            </a:endParaRPr>
          </a:p>
          <a:p>
            <a:pPr marL="1200150" lvl="1" indent="-457200">
              <a:spcBef>
                <a:spcPts val="600"/>
              </a:spcBef>
              <a:spcAft>
                <a:spcPts val="0"/>
              </a:spcAft>
              <a:buFont typeface="Wingdings" panose="05000000000000000000" pitchFamily="2" charset="2"/>
              <a:buChar char="l"/>
            </a:pPr>
            <a:r>
              <a:rPr lang="zh-CN" altLang="en-US" sz="2000" dirty="0">
                <a:solidFill>
                  <a:srgbClr val="0033CC"/>
                </a:solidFill>
              </a:rPr>
              <a:t>根据模板指定的邻域像素判断本像素点是否是最大梯度</a:t>
            </a:r>
            <a:r>
              <a:rPr lang="en-US" altLang="zh-CN" sz="2000" dirty="0">
                <a:solidFill>
                  <a:srgbClr val="0033CC"/>
                </a:solidFill>
              </a:rPr>
              <a:t>;</a:t>
            </a:r>
            <a:endParaRPr lang="en-US" altLang="zh-CN" sz="2000" dirty="0">
              <a:solidFill>
                <a:srgbClr val="0033CC"/>
              </a:solidFill>
            </a:endParaRPr>
          </a:p>
          <a:p>
            <a:pPr marL="1200150" lvl="1" indent="-457200">
              <a:spcBef>
                <a:spcPts val="600"/>
              </a:spcBef>
              <a:spcAft>
                <a:spcPts val="0"/>
              </a:spcAft>
              <a:buFont typeface="Wingdings" panose="05000000000000000000" pitchFamily="2" charset="2"/>
              <a:buChar char="l"/>
            </a:pPr>
            <a:r>
              <a:rPr lang="zh-CN" altLang="en-US" sz="2000" dirty="0">
                <a:solidFill>
                  <a:srgbClr val="0033CC"/>
                </a:solidFill>
              </a:rPr>
              <a:t>非最大梯度，则本点为非边界点，消除。</a:t>
            </a:r>
            <a:endParaRPr lang="zh-CN" altLang="en-US" sz="2000" dirty="0">
              <a:solidFill>
                <a:srgbClr val="0033CC"/>
              </a:solidFill>
            </a:endParaRPr>
          </a:p>
        </p:txBody>
      </p:sp>
      <p:pic>
        <p:nvPicPr>
          <p:cNvPr id="7" name="图片 1"/>
          <p:cNvPicPr/>
          <p:nvPr/>
        </p:nvPicPr>
        <p:blipFill>
          <a:blip r:embed="rId1">
            <a:extLst>
              <a:ext uri="{28A0092B-C50C-407E-A947-70E740481C1C}">
                <a14:useLocalDpi xmlns:a14="http://schemas.microsoft.com/office/drawing/2010/main" val="0"/>
              </a:ext>
            </a:extLst>
          </a:blip>
          <a:srcRect/>
          <a:stretch>
            <a:fillRect/>
          </a:stretch>
        </p:blipFill>
        <p:spPr bwMode="auto">
          <a:xfrm>
            <a:off x="827584" y="4761817"/>
            <a:ext cx="7380820" cy="158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pPr>
              <a:defRPr/>
            </a:pPr>
            <a:fld id="{BEACF9DA-A3B2-441D-9CCB-193D3E92965D}" type="slidenum">
              <a:rPr lang="en-US" altLang="zh-CN" smtClean="0"/>
            </a:fld>
            <a:endParaRPr lang="en-US" altLang="zh-CN"/>
          </a:p>
        </p:txBody>
      </p:sp>
      <p:sp>
        <p:nvSpPr>
          <p:cNvPr id="6" name="Text Box 3"/>
          <p:cNvSpPr txBox="1">
            <a:spLocks noChangeArrowheads="1"/>
          </p:cNvSpPr>
          <p:nvPr/>
        </p:nvSpPr>
        <p:spPr bwMode="auto">
          <a:xfrm>
            <a:off x="277019" y="476672"/>
            <a:ext cx="8589962" cy="486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36000" rIns="72000" bIns="36000"/>
          <a:lstStyle>
            <a:lvl1pPr>
              <a:defRPr kumimoji="1" sz="3200">
                <a:solidFill>
                  <a:schemeClr val="bg1"/>
                </a:solidFill>
                <a:latin typeface="Times New Roman" panose="02020603050405020304" pitchFamily="18" charset="0"/>
                <a:ea typeface="宋体" pitchFamily="2" charset="-122"/>
              </a:defRPr>
            </a:lvl1pPr>
            <a:lvl2pPr marL="742950" indent="-285750">
              <a:defRPr kumimoji="1" sz="3200">
                <a:solidFill>
                  <a:schemeClr val="bg1"/>
                </a:solidFill>
                <a:latin typeface="Times New Roman" panose="02020603050405020304" pitchFamily="18" charset="0"/>
                <a:ea typeface="宋体" pitchFamily="2" charset="-122"/>
              </a:defRPr>
            </a:lvl2pPr>
            <a:lvl3pPr marL="1143000" indent="-228600">
              <a:defRPr kumimoji="1" sz="3200">
                <a:solidFill>
                  <a:schemeClr val="bg1"/>
                </a:solidFill>
                <a:latin typeface="Times New Roman" panose="02020603050405020304" pitchFamily="18" charset="0"/>
                <a:ea typeface="宋体" pitchFamily="2" charset="-122"/>
              </a:defRPr>
            </a:lvl3pPr>
            <a:lvl4pPr marL="1600200" indent="-228600">
              <a:defRPr kumimoji="1" sz="3200">
                <a:solidFill>
                  <a:schemeClr val="bg1"/>
                </a:solidFill>
                <a:latin typeface="Times New Roman" panose="02020603050405020304" pitchFamily="18" charset="0"/>
                <a:ea typeface="宋体" pitchFamily="2" charset="-122"/>
              </a:defRPr>
            </a:lvl4pPr>
            <a:lvl5pPr marL="2057400" indent="-228600">
              <a:defRPr kumimoji="1" sz="3200">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3200">
                <a:solidFill>
                  <a:schemeClr val="bg1"/>
                </a:solidFill>
                <a:latin typeface="Times New Roman" panose="02020603050405020304" pitchFamily="18" charset="0"/>
                <a:ea typeface="宋体" pitchFamily="2" charset="-122"/>
              </a:defRPr>
            </a:lvl9pPr>
          </a:lstStyle>
          <a:p>
            <a:pPr>
              <a:lnSpc>
                <a:spcPct val="150000"/>
              </a:lnSpc>
            </a:pPr>
            <a:r>
              <a:rPr lang="en-US" altLang="zh-CN" sz="2400" b="1" dirty="0">
                <a:solidFill>
                  <a:schemeClr val="bg2">
                    <a:lumMod val="10000"/>
                  </a:schemeClr>
                </a:solidFill>
              </a:rPr>
              <a:t>2</a:t>
            </a:r>
            <a:r>
              <a:rPr lang="en-US" altLang="en-US" sz="2400" b="1" dirty="0">
                <a:solidFill>
                  <a:schemeClr val="bg2">
                    <a:lumMod val="10000"/>
                  </a:schemeClr>
                </a:solidFill>
              </a:rPr>
              <a:t>.</a:t>
            </a:r>
            <a:r>
              <a:rPr lang="zh-CN" altLang="en-US" sz="2400" b="1" dirty="0">
                <a:solidFill>
                  <a:schemeClr val="bg2">
                    <a:lumMod val="10000"/>
                  </a:schemeClr>
                </a:solidFill>
              </a:rPr>
              <a:t>　</a:t>
            </a:r>
            <a:r>
              <a:rPr lang="en-US" altLang="zh-CN" sz="2400" b="1" dirty="0">
                <a:solidFill>
                  <a:schemeClr val="bg2">
                    <a:lumMod val="10000"/>
                  </a:schemeClr>
                </a:solidFill>
              </a:rPr>
              <a:t> Non-maximum suppression by </a:t>
            </a:r>
            <a:r>
              <a:rPr lang="en-US" altLang="zh-CN" sz="2400" b="1" dirty="0">
                <a:solidFill>
                  <a:srgbClr val="FF0000"/>
                </a:solidFill>
              </a:rPr>
              <a:t>interpolation</a:t>
            </a:r>
            <a:endParaRPr lang="zh-CN" altLang="en-US" sz="2400" b="1" dirty="0">
              <a:solidFill>
                <a:srgbClr val="FF0000"/>
              </a:solidFill>
            </a:endParaRPr>
          </a:p>
          <a:p>
            <a:pPr>
              <a:lnSpc>
                <a:spcPct val="120000"/>
              </a:lnSpc>
              <a:spcBef>
                <a:spcPts val="600"/>
              </a:spcBef>
              <a:spcAft>
                <a:spcPts val="600"/>
              </a:spcAft>
            </a:pPr>
            <a:r>
              <a:rPr lang="zh-CN" altLang="en-US" sz="2200" b="1" dirty="0">
                <a:solidFill>
                  <a:srgbClr val="333333"/>
                </a:solidFill>
                <a:latin typeface="Arial" panose="020B0604020202090204" pitchFamily="34" charset="0"/>
              </a:rPr>
              <a:t>目的：</a:t>
            </a:r>
            <a:r>
              <a:rPr lang="zh-CN" altLang="en-US" sz="2200" dirty="0">
                <a:solidFill>
                  <a:srgbClr val="333333"/>
                </a:solidFill>
                <a:latin typeface="Arial" panose="020B0604020202090204" pitchFamily="34" charset="0"/>
              </a:rPr>
              <a:t>找出在一个像素点上最能吻合其所在梯度方向的两侧的像素值。</a:t>
            </a:r>
            <a:br>
              <a:rPr lang="zh-CN" altLang="en-US" sz="2200" dirty="0">
                <a:solidFill>
                  <a:srgbClr val="333333"/>
                </a:solidFill>
              </a:rPr>
            </a:br>
            <a:r>
              <a:rPr lang="zh-CN" altLang="en-US" sz="2200" b="1" dirty="0">
                <a:solidFill>
                  <a:srgbClr val="333333"/>
                </a:solidFill>
              </a:rPr>
              <a:t>方法：</a:t>
            </a:r>
            <a:r>
              <a:rPr lang="zh-CN" altLang="en-US" sz="2200" dirty="0">
                <a:solidFill>
                  <a:srgbClr val="333333"/>
                </a:solidFill>
              </a:rPr>
              <a:t>通过对相邻单元的</a:t>
            </a:r>
            <a:r>
              <a:rPr lang="zh-CN" altLang="en-US" sz="2200" dirty="0">
                <a:solidFill>
                  <a:schemeClr val="bg2">
                    <a:lumMod val="10000"/>
                  </a:schemeClr>
                </a:solidFill>
              </a:rPr>
              <a:t>梯度幅度的插值来在当前位置的周围估计梯度的幅度</a:t>
            </a:r>
            <a:r>
              <a:rPr lang="en-US" altLang="zh-CN" sz="2200" dirty="0">
                <a:solidFill>
                  <a:schemeClr val="bg2">
                    <a:lumMod val="10000"/>
                  </a:schemeClr>
                </a:solidFill>
              </a:rPr>
              <a:t>;</a:t>
            </a:r>
            <a:r>
              <a:rPr lang="en-US" altLang="zh-CN" sz="2200" b="1" dirty="0"/>
              <a:t>	</a:t>
            </a:r>
            <a:endParaRPr lang="en-US" altLang="zh-CN" sz="2200" b="1" dirty="0"/>
          </a:p>
          <a:p>
            <a:pPr>
              <a:lnSpc>
                <a:spcPct val="120000"/>
              </a:lnSpc>
              <a:spcBef>
                <a:spcPts val="300"/>
              </a:spcBef>
            </a:pPr>
            <a:r>
              <a:rPr lang="en-US" altLang="zh-CN" sz="2400" dirty="0"/>
              <a:t>	</a:t>
            </a:r>
            <a:endParaRPr lang="en-US" altLang="zh-CN" sz="2400" dirty="0"/>
          </a:p>
        </p:txBody>
      </p:sp>
      <p:pic>
        <p:nvPicPr>
          <p:cNvPr id="7"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4679950" y="3455988"/>
            <a:ext cx="4032250"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4"/>
          <p:cNvPicPr/>
          <p:nvPr/>
        </p:nvPicPr>
        <p:blipFill>
          <a:blip r:embed="rId2">
            <a:extLst>
              <a:ext uri="{28A0092B-C50C-407E-A947-70E740481C1C}">
                <a14:useLocalDpi xmlns:a14="http://schemas.microsoft.com/office/drawing/2010/main" val="0"/>
              </a:ext>
            </a:extLst>
          </a:blip>
          <a:srcRect/>
          <a:stretch>
            <a:fillRect/>
          </a:stretch>
        </p:blipFill>
        <p:spPr bwMode="auto">
          <a:xfrm>
            <a:off x="1223628" y="3086962"/>
            <a:ext cx="2916387" cy="684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对象 3"/>
          <p:cNvGraphicFramePr>
            <a:graphicFrameLocks noChangeAspect="1"/>
          </p:cNvGraphicFramePr>
          <p:nvPr/>
        </p:nvGraphicFramePr>
        <p:xfrm>
          <a:off x="5976156" y="3176972"/>
          <a:ext cx="266740" cy="369332"/>
        </p:xfrm>
        <a:graphic>
          <a:graphicData uri="http://schemas.openxmlformats.org/presentationml/2006/ole">
            <mc:AlternateContent xmlns:mc="http://schemas.openxmlformats.org/markup-compatibility/2006">
              <mc:Choice xmlns:v="urn:schemas-microsoft-com:vml" Requires="v">
                <p:oleObj spid="_x0000_s49185" name="Equation" r:id="rId3" imgW="3962400" imgH="5486400" progId="Equation.DSMT4">
                  <p:embed/>
                </p:oleObj>
              </mc:Choice>
              <mc:Fallback>
                <p:oleObj name="Equation" r:id="rId3" imgW="3962400" imgH="5486400" progId="Equation.DSMT4">
                  <p:embed/>
                  <p:pic>
                    <p:nvPicPr>
                      <p:cNvPr id="0" name="对象 3"/>
                      <p:cNvPicPr/>
                      <p:nvPr/>
                    </p:nvPicPr>
                    <p:blipFill>
                      <a:blip r:embed="rId4"/>
                      <a:stretch>
                        <a:fillRect/>
                      </a:stretch>
                    </p:blipFill>
                    <p:spPr>
                      <a:xfrm>
                        <a:off x="5976156" y="3176972"/>
                        <a:ext cx="266740" cy="369332"/>
                      </a:xfrm>
                      <a:prstGeom prst="rect">
                        <a:avLst/>
                      </a:prstGeom>
                    </p:spPr>
                  </p:pic>
                </p:oleObj>
              </mc:Fallback>
            </mc:AlternateContent>
          </a:graphicData>
        </a:graphic>
      </p:graphicFrame>
      <p:sp>
        <p:nvSpPr>
          <p:cNvPr id="3" name="矩形 2"/>
          <p:cNvSpPr/>
          <p:nvPr/>
        </p:nvSpPr>
        <p:spPr>
          <a:xfrm>
            <a:off x="539552" y="4427982"/>
            <a:ext cx="3787180" cy="1163652"/>
          </a:xfrm>
          <a:prstGeom prst="rect">
            <a:avLst/>
          </a:prstGeom>
          <a:ln>
            <a:solidFill>
              <a:srgbClr val="0000FF"/>
            </a:solidFill>
          </a:ln>
        </p:spPr>
        <p:txBody>
          <a:bodyPr wrap="square">
            <a:spAutoFit/>
          </a:bodyPr>
          <a:lstStyle/>
          <a:p>
            <a:pPr>
              <a:lnSpc>
                <a:spcPct val="120000"/>
              </a:lnSpc>
              <a:spcBef>
                <a:spcPts val="1800"/>
              </a:spcBef>
            </a:pPr>
            <a:r>
              <a:rPr lang="zh-CN" altLang="en-US" sz="2000" dirty="0">
                <a:solidFill>
                  <a:schemeClr val="bg2">
                    <a:lumMod val="10000"/>
                  </a:schemeClr>
                </a:solidFill>
              </a:rPr>
              <a:t>结果比用模板检测进行非最大消除得到的结果要精确，但所需要的计算量也要大些。</a:t>
            </a:r>
            <a:endParaRPr lang="zh-CN" altLang="en-US" sz="2000" dirty="0">
              <a:solidFill>
                <a:schemeClr val="bg2">
                  <a:lumMod val="10000"/>
                </a:schemeClr>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592138" y="0"/>
            <a:ext cx="7772400" cy="1143000"/>
          </a:xfrm>
        </p:spPr>
        <p:txBody>
          <a:bodyPr/>
          <a:lstStyle/>
          <a:p>
            <a:r>
              <a:rPr lang="en-US" dirty="0"/>
              <a:t>Hysteresis thresholding</a:t>
            </a:r>
            <a:endParaRPr lang="en-US" dirty="0"/>
          </a:p>
        </p:txBody>
      </p:sp>
      <p:sp>
        <p:nvSpPr>
          <p:cNvPr id="80899" name="Rectangle 3"/>
          <p:cNvSpPr>
            <a:spLocks noGrp="1" noChangeArrowheads="1"/>
          </p:cNvSpPr>
          <p:nvPr>
            <p:ph idx="1"/>
          </p:nvPr>
        </p:nvSpPr>
        <p:spPr>
          <a:xfrm>
            <a:off x="683568" y="1340768"/>
            <a:ext cx="7772400" cy="4114800"/>
          </a:xfrm>
        </p:spPr>
        <p:txBody>
          <a:bodyPr/>
          <a:lstStyle/>
          <a:p>
            <a:r>
              <a:rPr lang="en-US" sz="2800" dirty="0"/>
              <a:t>Check that maximum value of gradient value is sufficiently large</a:t>
            </a:r>
            <a:endParaRPr lang="en-US" sz="2800" dirty="0"/>
          </a:p>
          <a:p>
            <a:pPr lvl="1"/>
            <a:r>
              <a:rPr lang="en-US" dirty="0"/>
              <a:t>drop-outs?  use </a:t>
            </a:r>
            <a:r>
              <a:rPr lang="en-US" b="1" dirty="0"/>
              <a:t>hysteresis</a:t>
            </a:r>
            <a:endParaRPr lang="en-US" b="1" dirty="0"/>
          </a:p>
          <a:p>
            <a:pPr lvl="2"/>
            <a:r>
              <a:rPr lang="en-US" dirty="0"/>
              <a:t>use a high threshold to start edge curves and a low threshold to continue them.</a:t>
            </a:r>
            <a:endParaRPr lang="en-US" b="1" dirty="0"/>
          </a:p>
        </p:txBody>
      </p:sp>
      <p:sp>
        <p:nvSpPr>
          <p:cNvPr id="80900" name="Freeform 4"/>
          <p:cNvSpPr/>
          <p:nvPr/>
        </p:nvSpPr>
        <p:spPr bwMode="auto">
          <a:xfrm>
            <a:off x="311150" y="3960813"/>
            <a:ext cx="2743200" cy="774700"/>
          </a:xfrm>
          <a:custGeom>
            <a:avLst/>
            <a:gdLst>
              <a:gd name="T0" fmla="*/ 2147483647 w 1728"/>
              <a:gd name="T1" fmla="*/ 2147483647 h 488"/>
              <a:gd name="T2" fmla="*/ 2147483647 w 1728"/>
              <a:gd name="T3" fmla="*/ 2147483647 h 488"/>
              <a:gd name="T4" fmla="*/ 2147483647 w 1728"/>
              <a:gd name="T5" fmla="*/ 2147483647 h 488"/>
              <a:gd name="T6" fmla="*/ 2147483647 w 1728"/>
              <a:gd name="T7" fmla="*/ 2147483647 h 488"/>
              <a:gd name="T8" fmla="*/ 2147483647 w 1728"/>
              <a:gd name="T9" fmla="*/ 2147483647 h 488"/>
              <a:gd name="T10" fmla="*/ 0 60000 65536"/>
              <a:gd name="T11" fmla="*/ 0 60000 65536"/>
              <a:gd name="T12" fmla="*/ 0 60000 65536"/>
              <a:gd name="T13" fmla="*/ 0 60000 65536"/>
              <a:gd name="T14" fmla="*/ 0 60000 65536"/>
              <a:gd name="T15" fmla="*/ 0 w 1728"/>
              <a:gd name="T16" fmla="*/ 0 h 488"/>
              <a:gd name="T17" fmla="*/ 1728 w 1728"/>
              <a:gd name="T18" fmla="*/ 488 h 488"/>
            </a:gdLst>
            <a:ahLst/>
            <a:cxnLst>
              <a:cxn ang="T10">
                <a:pos x="T0" y="T1"/>
              </a:cxn>
              <a:cxn ang="T11">
                <a:pos x="T2" y="T3"/>
              </a:cxn>
              <a:cxn ang="T12">
                <a:pos x="T4" y="T5"/>
              </a:cxn>
              <a:cxn ang="T13">
                <a:pos x="T6" y="T7"/>
              </a:cxn>
              <a:cxn ang="T14">
                <a:pos x="T8" y="T9"/>
              </a:cxn>
            </a:cxnLst>
            <a:rect l="T15" t="T16" r="T17" b="T18"/>
            <a:pathLst>
              <a:path w="1728" h="488">
                <a:moveTo>
                  <a:pt x="96" y="464"/>
                </a:moveTo>
                <a:cubicBezTo>
                  <a:pt x="48" y="476"/>
                  <a:pt x="0" y="488"/>
                  <a:pt x="96" y="416"/>
                </a:cubicBezTo>
                <a:cubicBezTo>
                  <a:pt x="192" y="344"/>
                  <a:pt x="488" y="64"/>
                  <a:pt x="672" y="32"/>
                </a:cubicBezTo>
                <a:cubicBezTo>
                  <a:pt x="856" y="0"/>
                  <a:pt x="1024" y="184"/>
                  <a:pt x="1200" y="224"/>
                </a:cubicBezTo>
                <a:cubicBezTo>
                  <a:pt x="1376" y="264"/>
                  <a:pt x="1552" y="268"/>
                  <a:pt x="1728" y="272"/>
                </a:cubicBezTo>
              </a:path>
            </a:pathLst>
          </a:custGeom>
          <a:noFill/>
          <a:ln w="76200">
            <a:solidFill>
              <a:schemeClr val="tx1"/>
            </a:solidFill>
            <a:round/>
          </a:ln>
        </p:spPr>
        <p:txBody>
          <a:bodyPr/>
          <a:lstStyle/>
          <a:p>
            <a:endParaRPr lang="en-US"/>
          </a:p>
        </p:txBody>
      </p:sp>
      <p:sp>
        <p:nvSpPr>
          <p:cNvPr id="80901" name="Freeform 5"/>
          <p:cNvSpPr/>
          <p:nvPr/>
        </p:nvSpPr>
        <p:spPr bwMode="auto">
          <a:xfrm>
            <a:off x="2989312" y="4026644"/>
            <a:ext cx="2590800" cy="698500"/>
          </a:xfrm>
          <a:custGeom>
            <a:avLst/>
            <a:gdLst>
              <a:gd name="T0" fmla="*/ 0 w 1632"/>
              <a:gd name="T1" fmla="*/ 2147483647 h 440"/>
              <a:gd name="T2" fmla="*/ 2147483647 w 1632"/>
              <a:gd name="T3" fmla="*/ 2147483647 h 440"/>
              <a:gd name="T4" fmla="*/ 2147483647 w 1632"/>
              <a:gd name="T5" fmla="*/ 2147483647 h 440"/>
              <a:gd name="T6" fmla="*/ 2147483647 w 1632"/>
              <a:gd name="T7" fmla="*/ 2147483647 h 440"/>
              <a:gd name="T8" fmla="*/ 2147483647 w 1632"/>
              <a:gd name="T9" fmla="*/ 2147483647 h 440"/>
              <a:gd name="T10" fmla="*/ 0 60000 65536"/>
              <a:gd name="T11" fmla="*/ 0 60000 65536"/>
              <a:gd name="T12" fmla="*/ 0 60000 65536"/>
              <a:gd name="T13" fmla="*/ 0 60000 65536"/>
              <a:gd name="T14" fmla="*/ 0 60000 65536"/>
              <a:gd name="T15" fmla="*/ 0 w 1632"/>
              <a:gd name="T16" fmla="*/ 0 h 440"/>
              <a:gd name="T17" fmla="*/ 1632 w 1632"/>
              <a:gd name="T18" fmla="*/ 440 h 440"/>
            </a:gdLst>
            <a:ahLst/>
            <a:cxnLst>
              <a:cxn ang="T10">
                <a:pos x="T0" y="T1"/>
              </a:cxn>
              <a:cxn ang="T11">
                <a:pos x="T2" y="T3"/>
              </a:cxn>
              <a:cxn ang="T12">
                <a:pos x="T4" y="T5"/>
              </a:cxn>
              <a:cxn ang="T13">
                <a:pos x="T6" y="T7"/>
              </a:cxn>
              <a:cxn ang="T14">
                <a:pos x="T8" y="T9"/>
              </a:cxn>
            </a:cxnLst>
            <a:rect l="T15" t="T16" r="T17" b="T18"/>
            <a:pathLst>
              <a:path w="1632" h="440">
                <a:moveTo>
                  <a:pt x="0" y="248"/>
                </a:moveTo>
                <a:cubicBezTo>
                  <a:pt x="72" y="268"/>
                  <a:pt x="144" y="288"/>
                  <a:pt x="288" y="248"/>
                </a:cubicBezTo>
                <a:cubicBezTo>
                  <a:pt x="432" y="208"/>
                  <a:pt x="664" y="0"/>
                  <a:pt x="864" y="8"/>
                </a:cubicBezTo>
                <a:cubicBezTo>
                  <a:pt x="1064" y="16"/>
                  <a:pt x="1360" y="224"/>
                  <a:pt x="1488" y="296"/>
                </a:cubicBezTo>
                <a:cubicBezTo>
                  <a:pt x="1616" y="368"/>
                  <a:pt x="1624" y="404"/>
                  <a:pt x="1632" y="440"/>
                </a:cubicBezTo>
              </a:path>
            </a:pathLst>
          </a:custGeom>
          <a:noFill/>
          <a:ln w="28575">
            <a:solidFill>
              <a:schemeClr val="tx1"/>
            </a:solidFill>
            <a:round/>
          </a:ln>
        </p:spPr>
        <p:txBody>
          <a:bodyPr/>
          <a:lstStyle/>
          <a:p>
            <a:endParaRPr lang="en-US"/>
          </a:p>
        </p:txBody>
      </p:sp>
      <p:sp>
        <p:nvSpPr>
          <p:cNvPr id="80902" name="Freeform 6"/>
          <p:cNvSpPr/>
          <p:nvPr/>
        </p:nvSpPr>
        <p:spPr bwMode="auto">
          <a:xfrm>
            <a:off x="5467350" y="4697413"/>
            <a:ext cx="711200" cy="609600"/>
          </a:xfrm>
          <a:custGeom>
            <a:avLst/>
            <a:gdLst>
              <a:gd name="T0" fmla="*/ 2147483647 w 448"/>
              <a:gd name="T1" fmla="*/ 0 h 384"/>
              <a:gd name="T2" fmla="*/ 2147483647 w 448"/>
              <a:gd name="T3" fmla="*/ 2147483647 h 384"/>
              <a:gd name="T4" fmla="*/ 2147483647 w 448"/>
              <a:gd name="T5" fmla="*/ 2147483647 h 384"/>
              <a:gd name="T6" fmla="*/ 0 60000 65536"/>
              <a:gd name="T7" fmla="*/ 0 60000 65536"/>
              <a:gd name="T8" fmla="*/ 0 60000 65536"/>
              <a:gd name="T9" fmla="*/ 0 w 448"/>
              <a:gd name="T10" fmla="*/ 0 h 384"/>
              <a:gd name="T11" fmla="*/ 448 w 448"/>
              <a:gd name="T12" fmla="*/ 384 h 384"/>
            </a:gdLst>
            <a:ahLst/>
            <a:cxnLst>
              <a:cxn ang="T6">
                <a:pos x="T0" y="T1"/>
              </a:cxn>
              <a:cxn ang="T7">
                <a:pos x="T2" y="T3"/>
              </a:cxn>
              <a:cxn ang="T8">
                <a:pos x="T4" y="T5"/>
              </a:cxn>
            </a:cxnLst>
            <a:rect l="T9" t="T10" r="T11" b="T12"/>
            <a:pathLst>
              <a:path w="448" h="384">
                <a:moveTo>
                  <a:pt x="64" y="0"/>
                </a:moveTo>
                <a:cubicBezTo>
                  <a:pt x="32" y="88"/>
                  <a:pt x="0" y="176"/>
                  <a:pt x="64" y="240"/>
                </a:cubicBezTo>
                <a:cubicBezTo>
                  <a:pt x="128" y="304"/>
                  <a:pt x="288" y="344"/>
                  <a:pt x="448" y="384"/>
                </a:cubicBezTo>
              </a:path>
            </a:pathLst>
          </a:custGeom>
          <a:noFill/>
          <a:ln w="57150">
            <a:solidFill>
              <a:schemeClr val="tx1"/>
            </a:solidFill>
            <a:round/>
          </a:ln>
        </p:spPr>
        <p:txBody>
          <a:bodyPr/>
          <a:lstStyle/>
          <a:p>
            <a:endParaRPr lang="en-US"/>
          </a:p>
        </p:txBody>
      </p:sp>
      <p:sp>
        <p:nvSpPr>
          <p:cNvPr id="80903" name="Freeform 7"/>
          <p:cNvSpPr/>
          <p:nvPr/>
        </p:nvSpPr>
        <p:spPr bwMode="auto">
          <a:xfrm>
            <a:off x="6178550" y="4545013"/>
            <a:ext cx="2286000" cy="965200"/>
          </a:xfrm>
          <a:custGeom>
            <a:avLst/>
            <a:gdLst>
              <a:gd name="T0" fmla="*/ 0 w 1440"/>
              <a:gd name="T1" fmla="*/ 2147483647 h 608"/>
              <a:gd name="T2" fmla="*/ 2147483647 w 1440"/>
              <a:gd name="T3" fmla="*/ 2147483647 h 608"/>
              <a:gd name="T4" fmla="*/ 2147483647 w 1440"/>
              <a:gd name="T5" fmla="*/ 2147483647 h 608"/>
              <a:gd name="T6" fmla="*/ 2147483647 w 1440"/>
              <a:gd name="T7" fmla="*/ 2147483647 h 608"/>
              <a:gd name="T8" fmla="*/ 2147483647 w 1440"/>
              <a:gd name="T9" fmla="*/ 0 h 608"/>
              <a:gd name="T10" fmla="*/ 0 60000 65536"/>
              <a:gd name="T11" fmla="*/ 0 60000 65536"/>
              <a:gd name="T12" fmla="*/ 0 60000 65536"/>
              <a:gd name="T13" fmla="*/ 0 60000 65536"/>
              <a:gd name="T14" fmla="*/ 0 60000 65536"/>
              <a:gd name="T15" fmla="*/ 0 w 1440"/>
              <a:gd name="T16" fmla="*/ 0 h 608"/>
              <a:gd name="T17" fmla="*/ 1440 w 1440"/>
              <a:gd name="T18" fmla="*/ 608 h 608"/>
            </a:gdLst>
            <a:ahLst/>
            <a:cxnLst>
              <a:cxn ang="T10">
                <a:pos x="T0" y="T1"/>
              </a:cxn>
              <a:cxn ang="T11">
                <a:pos x="T2" y="T3"/>
              </a:cxn>
              <a:cxn ang="T12">
                <a:pos x="T4" y="T5"/>
              </a:cxn>
              <a:cxn ang="T13">
                <a:pos x="T6" y="T7"/>
              </a:cxn>
              <a:cxn ang="T14">
                <a:pos x="T8" y="T9"/>
              </a:cxn>
            </a:cxnLst>
            <a:rect l="T15" t="T16" r="T17" b="T18"/>
            <a:pathLst>
              <a:path w="1440" h="608">
                <a:moveTo>
                  <a:pt x="0" y="480"/>
                </a:moveTo>
                <a:cubicBezTo>
                  <a:pt x="24" y="496"/>
                  <a:pt x="48" y="512"/>
                  <a:pt x="144" y="528"/>
                </a:cubicBezTo>
                <a:cubicBezTo>
                  <a:pt x="240" y="544"/>
                  <a:pt x="408" y="608"/>
                  <a:pt x="576" y="576"/>
                </a:cubicBezTo>
                <a:cubicBezTo>
                  <a:pt x="744" y="544"/>
                  <a:pt x="1008" y="432"/>
                  <a:pt x="1152" y="336"/>
                </a:cubicBezTo>
                <a:cubicBezTo>
                  <a:pt x="1296" y="240"/>
                  <a:pt x="1368" y="120"/>
                  <a:pt x="1440" y="0"/>
                </a:cubicBezTo>
              </a:path>
            </a:pathLst>
          </a:custGeom>
          <a:noFill/>
          <a:ln w="12700">
            <a:solidFill>
              <a:schemeClr val="tx1"/>
            </a:solidFill>
            <a:round/>
          </a:ln>
        </p:spPr>
        <p:txBody>
          <a:bodyPr/>
          <a:lstStyle/>
          <a:p>
            <a:endParaRPr lang="en-US"/>
          </a:p>
        </p:txBody>
      </p:sp>
      <p:sp>
        <p:nvSpPr>
          <p:cNvPr id="80904" name="Text Box 8"/>
          <p:cNvSpPr txBox="1">
            <a:spLocks noChangeArrowheads="1"/>
          </p:cNvSpPr>
          <p:nvPr/>
        </p:nvSpPr>
        <p:spPr bwMode="auto">
          <a:xfrm>
            <a:off x="7308850" y="6491288"/>
            <a:ext cx="1979613" cy="366712"/>
          </a:xfrm>
          <a:prstGeom prst="rect">
            <a:avLst/>
          </a:prstGeom>
          <a:noFill/>
          <a:ln w="9525">
            <a:noFill/>
            <a:miter lim="800000"/>
          </a:ln>
        </p:spPr>
        <p:txBody>
          <a:bodyPr>
            <a:spAutoFit/>
          </a:bodyPr>
          <a:lstStyle/>
          <a:p>
            <a:pPr>
              <a:spcBef>
                <a:spcPct val="50000"/>
              </a:spcBef>
            </a:pPr>
            <a:r>
              <a:rPr lang="en-US" b="0"/>
              <a:t>Source: S. Seitz</a:t>
            </a:r>
            <a:endParaRPr lang="en-US" b="0"/>
          </a:p>
        </p:txBody>
      </p:sp>
      <p:cxnSp>
        <p:nvCxnSpPr>
          <p:cNvPr id="3" name="直接箭头连接符 2"/>
          <p:cNvCxnSpPr/>
          <p:nvPr/>
        </p:nvCxnSpPr>
        <p:spPr>
          <a:xfrm flipH="1">
            <a:off x="2159732" y="3032956"/>
            <a:ext cx="2844316" cy="115212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3815916" y="3356992"/>
            <a:ext cx="540060" cy="6419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3815916" y="3356992"/>
            <a:ext cx="3852428" cy="19500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004048" y="3032956"/>
            <a:ext cx="800472" cy="212423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0900"/>
                                        </p:tgtEl>
                                        <p:attrNameLst>
                                          <p:attrName>style.visibility</p:attrName>
                                        </p:attrNameLst>
                                      </p:cBhvr>
                                      <p:to>
                                        <p:strVal val="visible"/>
                                      </p:to>
                                    </p:set>
                                    <p:animEffect transition="in" filter="wipe(up)">
                                      <p:cBhvr>
                                        <p:cTn id="11" dur="500"/>
                                        <p:tgtEl>
                                          <p:spTgt spid="8090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80902"/>
                                        </p:tgtEl>
                                        <p:attrNameLst>
                                          <p:attrName>style.visibility</p:attrName>
                                        </p:attrNameLst>
                                      </p:cBhvr>
                                      <p:to>
                                        <p:strVal val="visible"/>
                                      </p:to>
                                    </p:set>
                                    <p:animEffect transition="in" filter="wipe(up)">
                                      <p:cBhvr>
                                        <p:cTn id="19" dur="500"/>
                                        <p:tgtEl>
                                          <p:spTgt spid="8090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childTnLst>
                          </p:cTn>
                        </p:par>
                        <p:par>
                          <p:cTn id="25" fill="hold">
                            <p:stCondLst>
                              <p:cond delay="500"/>
                            </p:stCondLst>
                            <p:childTnLst>
                              <p:par>
                                <p:cTn id="26" presetID="22" presetClass="entr" presetSubtype="1" fill="hold" grpId="0" nodeType="afterEffect">
                                  <p:stCondLst>
                                    <p:cond delay="0"/>
                                  </p:stCondLst>
                                  <p:childTnLst>
                                    <p:set>
                                      <p:cBhvr>
                                        <p:cTn id="27" dur="1" fill="hold">
                                          <p:stCondLst>
                                            <p:cond delay="0"/>
                                          </p:stCondLst>
                                        </p:cTn>
                                        <p:tgtEl>
                                          <p:spTgt spid="80901"/>
                                        </p:tgtEl>
                                        <p:attrNameLst>
                                          <p:attrName>style.visibility</p:attrName>
                                        </p:attrNameLst>
                                      </p:cBhvr>
                                      <p:to>
                                        <p:strVal val="visible"/>
                                      </p:to>
                                    </p:set>
                                    <p:animEffect transition="in" filter="wipe(up)">
                                      <p:cBhvr>
                                        <p:cTn id="28" dur="500"/>
                                        <p:tgtEl>
                                          <p:spTgt spid="80901"/>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80903"/>
                                        </p:tgtEl>
                                        <p:attrNameLst>
                                          <p:attrName>style.visibility</p:attrName>
                                        </p:attrNameLst>
                                      </p:cBhvr>
                                      <p:to>
                                        <p:strVal val="visible"/>
                                      </p:to>
                                    </p:set>
                                    <p:animEffect transition="in" filter="wipe(left)">
                                      <p:cBhvr>
                                        <p:cTn id="36" dur="500"/>
                                        <p:tgtEl>
                                          <p:spTgt spid="80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0" grpId="0" animBg="1"/>
      <p:bldP spid="80901" grpId="0" animBg="1"/>
      <p:bldP spid="80902" grpId="0" animBg="1"/>
      <p:bldP spid="80903" grpId="0" animBg="1"/>
    </p:bldLst>
  </p:timing>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Times New Roman"/>
        <a:ea typeface="华文中宋"/>
        <a:cs typeface=""/>
      </a:majorFont>
      <a:minorFont>
        <a:latin typeface="Times New Roman"/>
        <a:ea typeface="华文中宋"/>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kumimoji="0" lang="zh-CN" altLang="en-US" sz="3000" b="0" i="0" u="none" strike="noStrike" cap="none" normalizeH="0" baseline="0" smtClean="0">
            <a:ln>
              <a:noFill/>
            </a:ln>
            <a:solidFill>
              <a:schemeClr val="tx1"/>
            </a:solidFill>
            <a:effectLst>
              <a:outerShdw blurRad="38100" dist="38100" dir="2700000" algn="tl">
                <a:srgbClr val="000000">
                  <a:alpha val="43137"/>
                </a:srgbClr>
              </a:outerShdw>
            </a:effectLst>
            <a:latin typeface="Arial" panose="020B0604020202090204"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
          <a:defRPr kumimoji="0" lang="zh-CN" altLang="en-US" sz="3000" b="0" i="0" u="none" strike="noStrike" cap="none" normalizeH="0" baseline="0" smtClean="0">
            <a:ln>
              <a:noFill/>
            </a:ln>
            <a:solidFill>
              <a:schemeClr val="tx1"/>
            </a:solidFill>
            <a:effectLst>
              <a:outerShdw blurRad="38100" dist="38100" dir="2700000" algn="tl">
                <a:srgbClr val="000000">
                  <a:alpha val="43137"/>
                </a:srgbClr>
              </a:outerShdw>
            </a:effectLst>
            <a:latin typeface="Arial" panose="020B0604020202090204" pitchFamily="34" charset="0"/>
            <a:ea typeface="宋体" pitchFamily="2"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2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9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90204" pitchFamily="34" charset="0"/>
          </a:defRPr>
        </a:defPPr>
      </a:lstStyle>
    </a:lnDef>
  </a:objectDefaults>
  <a:extraClrSchemeLst>
    <a:extraClrScheme>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9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90204" pitchFamily="34" charset="0"/>
          </a:defRPr>
        </a:defPPr>
      </a:lst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天坛月色">
  <a:themeElements>
    <a:clrScheme name="天坛月色 1">
      <a:dk1>
        <a:srgbClr val="DDDDDD"/>
      </a:dk1>
      <a:lt1>
        <a:srgbClr val="FFFFFF"/>
      </a:lt1>
      <a:dk2>
        <a:srgbClr val="3366CC"/>
      </a:dk2>
      <a:lt2>
        <a:srgbClr val="FFFF66"/>
      </a:lt2>
      <a:accent1>
        <a:srgbClr val="879CC8"/>
      </a:accent1>
      <a:accent2>
        <a:srgbClr val="C0C0C0"/>
      </a:accent2>
      <a:accent3>
        <a:srgbClr val="ADB8E2"/>
      </a:accent3>
      <a:accent4>
        <a:srgbClr val="DADADA"/>
      </a:accent4>
      <a:accent5>
        <a:srgbClr val="C3CBE0"/>
      </a:accent5>
      <a:accent6>
        <a:srgbClr val="AEAEAE"/>
      </a:accent6>
      <a:hlink>
        <a:srgbClr val="66FFFF"/>
      </a:hlink>
      <a:folHlink>
        <a:srgbClr val="CCFFCC"/>
      </a:folHlink>
    </a:clrScheme>
    <a:fontScheme name="天坛月色">
      <a:majorFont>
        <a:latin typeface="Arial"/>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天坛月色 1">
        <a:dk1>
          <a:srgbClr val="DDDDDD"/>
        </a:dk1>
        <a:lt1>
          <a:srgbClr val="FFFFFF"/>
        </a:lt1>
        <a:dk2>
          <a:srgbClr val="3366CC"/>
        </a:dk2>
        <a:lt2>
          <a:srgbClr val="FFFF66"/>
        </a:lt2>
        <a:accent1>
          <a:srgbClr val="879CC8"/>
        </a:accent1>
        <a:accent2>
          <a:srgbClr val="C0C0C0"/>
        </a:accent2>
        <a:accent3>
          <a:srgbClr val="ADB8E2"/>
        </a:accent3>
        <a:accent4>
          <a:srgbClr val="DADADA"/>
        </a:accent4>
        <a:accent5>
          <a:srgbClr val="C3CBE0"/>
        </a:accent5>
        <a:accent6>
          <a:srgbClr val="AEAEAE"/>
        </a:accent6>
        <a:hlink>
          <a:srgbClr val="66FFFF"/>
        </a:hlink>
        <a:folHlink>
          <a:srgbClr val="CCFFCC"/>
        </a:folHlink>
      </a:clrScheme>
      <a:clrMap bg1="dk2" tx1="lt1" bg2="dk1" tx2="lt2" accent1="accent1" accent2="accent2" accent3="accent3" accent4="accent4" accent5="accent5" accent6="accent6" hlink="hlink" folHlink="folHlink"/>
    </a:extraClrScheme>
    <a:extraClrScheme>
      <a:clrScheme name="天坛月色 2">
        <a:dk1>
          <a:srgbClr val="C0C0C0"/>
        </a:dk1>
        <a:lt1>
          <a:srgbClr val="FFFFFF"/>
        </a:lt1>
        <a:dk2>
          <a:srgbClr val="006699"/>
        </a:dk2>
        <a:lt2>
          <a:srgbClr val="FFFFFF"/>
        </a:lt2>
        <a:accent1>
          <a:srgbClr val="93B090"/>
        </a:accent1>
        <a:accent2>
          <a:srgbClr val="CCECFF"/>
        </a:accent2>
        <a:accent3>
          <a:srgbClr val="AAB8CA"/>
        </a:accent3>
        <a:accent4>
          <a:srgbClr val="DADADA"/>
        </a:accent4>
        <a:accent5>
          <a:srgbClr val="C8D4C6"/>
        </a:accent5>
        <a:accent6>
          <a:srgbClr val="B9D6E7"/>
        </a:accent6>
        <a:hlink>
          <a:srgbClr val="FFFF66"/>
        </a:hlink>
        <a:folHlink>
          <a:srgbClr val="66FFFF"/>
        </a:folHlink>
      </a:clrScheme>
      <a:clrMap bg1="dk2" tx1="lt1" bg2="dk1" tx2="lt2" accent1="accent1" accent2="accent2" accent3="accent3" accent4="accent4" accent5="accent5" accent6="accent6" hlink="hlink" folHlink="folHlink"/>
    </a:extraClrScheme>
    <a:extraClrScheme>
      <a:clrScheme name="天坛月色 3">
        <a:dk1>
          <a:srgbClr val="DDDDDD"/>
        </a:dk1>
        <a:lt1>
          <a:srgbClr val="FFFFFF"/>
        </a:lt1>
        <a:dk2>
          <a:srgbClr val="7B7BA7"/>
        </a:dk2>
        <a:lt2>
          <a:srgbClr val="FFFF66"/>
        </a:lt2>
        <a:accent1>
          <a:srgbClr val="78AE90"/>
        </a:accent1>
        <a:accent2>
          <a:srgbClr val="B8B8D0"/>
        </a:accent2>
        <a:accent3>
          <a:srgbClr val="BFBFD0"/>
        </a:accent3>
        <a:accent4>
          <a:srgbClr val="DADADA"/>
        </a:accent4>
        <a:accent5>
          <a:srgbClr val="BED3C6"/>
        </a:accent5>
        <a:accent6>
          <a:srgbClr val="A6A6BC"/>
        </a:accent6>
        <a:hlink>
          <a:srgbClr val="66FFCC"/>
        </a:hlink>
        <a:folHlink>
          <a:srgbClr val="CCFF99"/>
        </a:folHlink>
      </a:clrScheme>
      <a:clrMap bg1="dk2" tx1="lt1" bg2="dk1" tx2="lt2" accent1="accent1" accent2="accent2" accent3="accent3" accent4="accent4" accent5="accent5" accent6="accent6" hlink="hlink" folHlink="folHlink"/>
    </a:extraClrScheme>
    <a:extraClrScheme>
      <a:clrScheme name="天坛月色 4">
        <a:dk1>
          <a:srgbClr val="DDDDDD"/>
        </a:dk1>
        <a:lt1>
          <a:srgbClr val="FFFF00"/>
        </a:lt1>
        <a:dk2>
          <a:srgbClr val="6600CC"/>
        </a:dk2>
        <a:lt2>
          <a:srgbClr val="FFFFFF"/>
        </a:lt2>
        <a:accent1>
          <a:srgbClr val="7296B6"/>
        </a:accent1>
        <a:accent2>
          <a:srgbClr val="FF6600"/>
        </a:accent2>
        <a:accent3>
          <a:srgbClr val="B8AAE2"/>
        </a:accent3>
        <a:accent4>
          <a:srgbClr val="DADA00"/>
        </a:accent4>
        <a:accent5>
          <a:srgbClr val="BCC9D7"/>
        </a:accent5>
        <a:accent6>
          <a:srgbClr val="E75C00"/>
        </a:accent6>
        <a:hlink>
          <a:srgbClr val="99FFCC"/>
        </a:hlink>
        <a:folHlink>
          <a:srgbClr val="FFFFFF"/>
        </a:folHlink>
      </a:clrScheme>
      <a:clrMap bg1="dk2" tx1="lt1" bg2="dk1" tx2="lt2" accent1="accent1" accent2="accent2" accent3="accent3" accent4="accent4" accent5="accent5" accent6="accent6" hlink="hlink" folHlink="folHlink"/>
    </a:extraClrScheme>
    <a:extraClrScheme>
      <a:clrScheme name="天坛月色 5">
        <a:dk1>
          <a:srgbClr val="DDDDDD"/>
        </a:dk1>
        <a:lt1>
          <a:srgbClr val="FFFFFF"/>
        </a:lt1>
        <a:dk2>
          <a:srgbClr val="0099CC"/>
        </a:dk2>
        <a:lt2>
          <a:srgbClr val="CCECFF"/>
        </a:lt2>
        <a:accent1>
          <a:srgbClr val="DD8A79"/>
        </a:accent1>
        <a:accent2>
          <a:srgbClr val="339966"/>
        </a:accent2>
        <a:accent3>
          <a:srgbClr val="AACAE2"/>
        </a:accent3>
        <a:accent4>
          <a:srgbClr val="DADADA"/>
        </a:accent4>
        <a:accent5>
          <a:srgbClr val="EBC4BE"/>
        </a:accent5>
        <a:accent6>
          <a:srgbClr val="2D8A5C"/>
        </a:accent6>
        <a:hlink>
          <a:srgbClr val="FFFF66"/>
        </a:hlink>
        <a:folHlink>
          <a:srgbClr val="CCFF99"/>
        </a:folHlink>
      </a:clrScheme>
      <a:clrMap bg1="dk2" tx1="lt1" bg2="dk1" tx2="lt2" accent1="accent1" accent2="accent2" accent3="accent3" accent4="accent4" accent5="accent5" accent6="accent6" hlink="hlink" folHlink="folHlink"/>
    </a:extraClrScheme>
    <a:extraClrScheme>
      <a:clrScheme name="天坛月色 6">
        <a:dk1>
          <a:srgbClr val="C0C0C0"/>
        </a:dk1>
        <a:lt1>
          <a:srgbClr val="FFFFFF"/>
        </a:lt1>
        <a:dk2>
          <a:srgbClr val="536DAD"/>
        </a:dk2>
        <a:lt2>
          <a:srgbClr val="66FF66"/>
        </a:lt2>
        <a:accent1>
          <a:srgbClr val="C48AB6"/>
        </a:accent1>
        <a:accent2>
          <a:srgbClr val="FFCCFF"/>
        </a:accent2>
        <a:accent3>
          <a:srgbClr val="B3BAD3"/>
        </a:accent3>
        <a:accent4>
          <a:srgbClr val="DADADA"/>
        </a:accent4>
        <a:accent5>
          <a:srgbClr val="DEC4D7"/>
        </a:accent5>
        <a:accent6>
          <a:srgbClr val="E7B9E7"/>
        </a:accent6>
        <a:hlink>
          <a:srgbClr val="00FFFF"/>
        </a:hlink>
        <a:folHlink>
          <a:srgbClr val="FFFF66"/>
        </a:folHlink>
      </a:clrScheme>
      <a:clrMap bg1="dk2" tx1="lt1" bg2="dk1" tx2="lt2" accent1="accent1" accent2="accent2" accent3="accent3" accent4="accent4" accent5="accent5" accent6="accent6" hlink="hlink" folHlink="folHlink"/>
    </a:extraClrScheme>
    <a:extraClrScheme>
      <a:clrScheme name="天坛月色 7">
        <a:dk1>
          <a:srgbClr val="C0C0C0"/>
        </a:dk1>
        <a:lt1>
          <a:srgbClr val="FFFF00"/>
        </a:lt1>
        <a:dk2>
          <a:srgbClr val="996633"/>
        </a:dk2>
        <a:lt2>
          <a:srgbClr val="66FFFF"/>
        </a:lt2>
        <a:accent1>
          <a:srgbClr val="CD7C73"/>
        </a:accent1>
        <a:accent2>
          <a:srgbClr val="B6B6CE"/>
        </a:accent2>
        <a:accent3>
          <a:srgbClr val="CAB8AD"/>
        </a:accent3>
        <a:accent4>
          <a:srgbClr val="DADA00"/>
        </a:accent4>
        <a:accent5>
          <a:srgbClr val="E3BFBC"/>
        </a:accent5>
        <a:accent6>
          <a:srgbClr val="A5A5BA"/>
        </a:accent6>
        <a:hlink>
          <a:srgbClr val="000000"/>
        </a:hlink>
        <a:folHlink>
          <a:srgbClr val="CCECFF"/>
        </a:folHlink>
      </a:clrScheme>
      <a:clrMap bg1="dk2" tx1="lt1" bg2="dk1" tx2="lt2" accent1="accent1" accent2="accent2" accent3="accent3" accent4="accent4" accent5="accent5" accent6="accent6" hlink="hlink" folHlink="folHlink"/>
    </a:extraClrScheme>
    <a:extraClrScheme>
      <a:clrScheme name="天坛月色 8">
        <a:dk1>
          <a:srgbClr val="C0C0C0"/>
        </a:dk1>
        <a:lt1>
          <a:srgbClr val="FFFF66"/>
        </a:lt1>
        <a:dk2>
          <a:srgbClr val="008080"/>
        </a:dk2>
        <a:lt2>
          <a:srgbClr val="FFFF00"/>
        </a:lt2>
        <a:accent1>
          <a:srgbClr val="859CC9"/>
        </a:accent1>
        <a:accent2>
          <a:srgbClr val="FFCCFF"/>
        </a:accent2>
        <a:accent3>
          <a:srgbClr val="AAC0C0"/>
        </a:accent3>
        <a:accent4>
          <a:srgbClr val="DADA56"/>
        </a:accent4>
        <a:accent5>
          <a:srgbClr val="C2CBE1"/>
        </a:accent5>
        <a:accent6>
          <a:srgbClr val="E7B9E7"/>
        </a:accent6>
        <a:hlink>
          <a:srgbClr val="99FFCC"/>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天坛月色">
  <a:themeElements>
    <a:clrScheme name="天坛月色 1">
      <a:dk1>
        <a:srgbClr val="DDDDDD"/>
      </a:dk1>
      <a:lt1>
        <a:srgbClr val="FFFFFF"/>
      </a:lt1>
      <a:dk2>
        <a:srgbClr val="3366CC"/>
      </a:dk2>
      <a:lt2>
        <a:srgbClr val="FFFF66"/>
      </a:lt2>
      <a:accent1>
        <a:srgbClr val="879CC8"/>
      </a:accent1>
      <a:accent2>
        <a:srgbClr val="C0C0C0"/>
      </a:accent2>
      <a:accent3>
        <a:srgbClr val="ADB8E2"/>
      </a:accent3>
      <a:accent4>
        <a:srgbClr val="DADADA"/>
      </a:accent4>
      <a:accent5>
        <a:srgbClr val="C3CBE0"/>
      </a:accent5>
      <a:accent6>
        <a:srgbClr val="AEAEAE"/>
      </a:accent6>
      <a:hlink>
        <a:srgbClr val="66FFFF"/>
      </a:hlink>
      <a:folHlink>
        <a:srgbClr val="CCFFCC"/>
      </a:folHlink>
    </a:clrScheme>
    <a:fontScheme name="天坛月色">
      <a:majorFont>
        <a:latin typeface="Arial"/>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天坛月色 1">
        <a:dk1>
          <a:srgbClr val="DDDDDD"/>
        </a:dk1>
        <a:lt1>
          <a:srgbClr val="FFFFFF"/>
        </a:lt1>
        <a:dk2>
          <a:srgbClr val="3366CC"/>
        </a:dk2>
        <a:lt2>
          <a:srgbClr val="FFFF66"/>
        </a:lt2>
        <a:accent1>
          <a:srgbClr val="879CC8"/>
        </a:accent1>
        <a:accent2>
          <a:srgbClr val="C0C0C0"/>
        </a:accent2>
        <a:accent3>
          <a:srgbClr val="ADB8E2"/>
        </a:accent3>
        <a:accent4>
          <a:srgbClr val="DADADA"/>
        </a:accent4>
        <a:accent5>
          <a:srgbClr val="C3CBE0"/>
        </a:accent5>
        <a:accent6>
          <a:srgbClr val="AEAEAE"/>
        </a:accent6>
        <a:hlink>
          <a:srgbClr val="66FFFF"/>
        </a:hlink>
        <a:folHlink>
          <a:srgbClr val="CCFFCC"/>
        </a:folHlink>
      </a:clrScheme>
      <a:clrMap bg1="dk2" tx1="lt1" bg2="dk1" tx2="lt2" accent1="accent1" accent2="accent2" accent3="accent3" accent4="accent4" accent5="accent5" accent6="accent6" hlink="hlink" folHlink="folHlink"/>
    </a:extraClrScheme>
    <a:extraClrScheme>
      <a:clrScheme name="天坛月色 2">
        <a:dk1>
          <a:srgbClr val="C0C0C0"/>
        </a:dk1>
        <a:lt1>
          <a:srgbClr val="FFFFFF"/>
        </a:lt1>
        <a:dk2>
          <a:srgbClr val="006699"/>
        </a:dk2>
        <a:lt2>
          <a:srgbClr val="FFFFFF"/>
        </a:lt2>
        <a:accent1>
          <a:srgbClr val="93B090"/>
        </a:accent1>
        <a:accent2>
          <a:srgbClr val="CCECFF"/>
        </a:accent2>
        <a:accent3>
          <a:srgbClr val="AAB8CA"/>
        </a:accent3>
        <a:accent4>
          <a:srgbClr val="DADADA"/>
        </a:accent4>
        <a:accent5>
          <a:srgbClr val="C8D4C6"/>
        </a:accent5>
        <a:accent6>
          <a:srgbClr val="B9D6E7"/>
        </a:accent6>
        <a:hlink>
          <a:srgbClr val="FFFF66"/>
        </a:hlink>
        <a:folHlink>
          <a:srgbClr val="66FFFF"/>
        </a:folHlink>
      </a:clrScheme>
      <a:clrMap bg1="dk2" tx1="lt1" bg2="dk1" tx2="lt2" accent1="accent1" accent2="accent2" accent3="accent3" accent4="accent4" accent5="accent5" accent6="accent6" hlink="hlink" folHlink="folHlink"/>
    </a:extraClrScheme>
    <a:extraClrScheme>
      <a:clrScheme name="天坛月色 3">
        <a:dk1>
          <a:srgbClr val="DDDDDD"/>
        </a:dk1>
        <a:lt1>
          <a:srgbClr val="FFFFFF"/>
        </a:lt1>
        <a:dk2>
          <a:srgbClr val="7B7BA7"/>
        </a:dk2>
        <a:lt2>
          <a:srgbClr val="FFFF66"/>
        </a:lt2>
        <a:accent1>
          <a:srgbClr val="78AE90"/>
        </a:accent1>
        <a:accent2>
          <a:srgbClr val="B8B8D0"/>
        </a:accent2>
        <a:accent3>
          <a:srgbClr val="BFBFD0"/>
        </a:accent3>
        <a:accent4>
          <a:srgbClr val="DADADA"/>
        </a:accent4>
        <a:accent5>
          <a:srgbClr val="BED3C6"/>
        </a:accent5>
        <a:accent6>
          <a:srgbClr val="A6A6BC"/>
        </a:accent6>
        <a:hlink>
          <a:srgbClr val="66FFCC"/>
        </a:hlink>
        <a:folHlink>
          <a:srgbClr val="CCFF99"/>
        </a:folHlink>
      </a:clrScheme>
      <a:clrMap bg1="dk2" tx1="lt1" bg2="dk1" tx2="lt2" accent1="accent1" accent2="accent2" accent3="accent3" accent4="accent4" accent5="accent5" accent6="accent6" hlink="hlink" folHlink="folHlink"/>
    </a:extraClrScheme>
    <a:extraClrScheme>
      <a:clrScheme name="天坛月色 4">
        <a:dk1>
          <a:srgbClr val="DDDDDD"/>
        </a:dk1>
        <a:lt1>
          <a:srgbClr val="FFFF00"/>
        </a:lt1>
        <a:dk2>
          <a:srgbClr val="6600CC"/>
        </a:dk2>
        <a:lt2>
          <a:srgbClr val="FFFFFF"/>
        </a:lt2>
        <a:accent1>
          <a:srgbClr val="7296B6"/>
        </a:accent1>
        <a:accent2>
          <a:srgbClr val="FF6600"/>
        </a:accent2>
        <a:accent3>
          <a:srgbClr val="B8AAE2"/>
        </a:accent3>
        <a:accent4>
          <a:srgbClr val="DADA00"/>
        </a:accent4>
        <a:accent5>
          <a:srgbClr val="BCC9D7"/>
        </a:accent5>
        <a:accent6>
          <a:srgbClr val="E75C00"/>
        </a:accent6>
        <a:hlink>
          <a:srgbClr val="99FFCC"/>
        </a:hlink>
        <a:folHlink>
          <a:srgbClr val="FFFFFF"/>
        </a:folHlink>
      </a:clrScheme>
      <a:clrMap bg1="dk2" tx1="lt1" bg2="dk1" tx2="lt2" accent1="accent1" accent2="accent2" accent3="accent3" accent4="accent4" accent5="accent5" accent6="accent6" hlink="hlink" folHlink="folHlink"/>
    </a:extraClrScheme>
    <a:extraClrScheme>
      <a:clrScheme name="天坛月色 5">
        <a:dk1>
          <a:srgbClr val="DDDDDD"/>
        </a:dk1>
        <a:lt1>
          <a:srgbClr val="FFFFFF"/>
        </a:lt1>
        <a:dk2>
          <a:srgbClr val="0099CC"/>
        </a:dk2>
        <a:lt2>
          <a:srgbClr val="CCECFF"/>
        </a:lt2>
        <a:accent1>
          <a:srgbClr val="DD8A79"/>
        </a:accent1>
        <a:accent2>
          <a:srgbClr val="339966"/>
        </a:accent2>
        <a:accent3>
          <a:srgbClr val="AACAE2"/>
        </a:accent3>
        <a:accent4>
          <a:srgbClr val="DADADA"/>
        </a:accent4>
        <a:accent5>
          <a:srgbClr val="EBC4BE"/>
        </a:accent5>
        <a:accent6>
          <a:srgbClr val="2D8A5C"/>
        </a:accent6>
        <a:hlink>
          <a:srgbClr val="FFFF66"/>
        </a:hlink>
        <a:folHlink>
          <a:srgbClr val="CCFF99"/>
        </a:folHlink>
      </a:clrScheme>
      <a:clrMap bg1="dk2" tx1="lt1" bg2="dk1" tx2="lt2" accent1="accent1" accent2="accent2" accent3="accent3" accent4="accent4" accent5="accent5" accent6="accent6" hlink="hlink" folHlink="folHlink"/>
    </a:extraClrScheme>
    <a:extraClrScheme>
      <a:clrScheme name="天坛月色 6">
        <a:dk1>
          <a:srgbClr val="C0C0C0"/>
        </a:dk1>
        <a:lt1>
          <a:srgbClr val="FFFFFF"/>
        </a:lt1>
        <a:dk2>
          <a:srgbClr val="536DAD"/>
        </a:dk2>
        <a:lt2>
          <a:srgbClr val="66FF66"/>
        </a:lt2>
        <a:accent1>
          <a:srgbClr val="C48AB6"/>
        </a:accent1>
        <a:accent2>
          <a:srgbClr val="FFCCFF"/>
        </a:accent2>
        <a:accent3>
          <a:srgbClr val="B3BAD3"/>
        </a:accent3>
        <a:accent4>
          <a:srgbClr val="DADADA"/>
        </a:accent4>
        <a:accent5>
          <a:srgbClr val="DEC4D7"/>
        </a:accent5>
        <a:accent6>
          <a:srgbClr val="E7B9E7"/>
        </a:accent6>
        <a:hlink>
          <a:srgbClr val="00FFFF"/>
        </a:hlink>
        <a:folHlink>
          <a:srgbClr val="FFFF66"/>
        </a:folHlink>
      </a:clrScheme>
      <a:clrMap bg1="dk2" tx1="lt1" bg2="dk1" tx2="lt2" accent1="accent1" accent2="accent2" accent3="accent3" accent4="accent4" accent5="accent5" accent6="accent6" hlink="hlink" folHlink="folHlink"/>
    </a:extraClrScheme>
    <a:extraClrScheme>
      <a:clrScheme name="天坛月色 7">
        <a:dk1>
          <a:srgbClr val="C0C0C0"/>
        </a:dk1>
        <a:lt1>
          <a:srgbClr val="FFFF00"/>
        </a:lt1>
        <a:dk2>
          <a:srgbClr val="996633"/>
        </a:dk2>
        <a:lt2>
          <a:srgbClr val="66FFFF"/>
        </a:lt2>
        <a:accent1>
          <a:srgbClr val="CD7C73"/>
        </a:accent1>
        <a:accent2>
          <a:srgbClr val="B6B6CE"/>
        </a:accent2>
        <a:accent3>
          <a:srgbClr val="CAB8AD"/>
        </a:accent3>
        <a:accent4>
          <a:srgbClr val="DADA00"/>
        </a:accent4>
        <a:accent5>
          <a:srgbClr val="E3BFBC"/>
        </a:accent5>
        <a:accent6>
          <a:srgbClr val="A5A5BA"/>
        </a:accent6>
        <a:hlink>
          <a:srgbClr val="000000"/>
        </a:hlink>
        <a:folHlink>
          <a:srgbClr val="CCECFF"/>
        </a:folHlink>
      </a:clrScheme>
      <a:clrMap bg1="dk2" tx1="lt1" bg2="dk1" tx2="lt2" accent1="accent1" accent2="accent2" accent3="accent3" accent4="accent4" accent5="accent5" accent6="accent6" hlink="hlink" folHlink="folHlink"/>
    </a:extraClrScheme>
    <a:extraClrScheme>
      <a:clrScheme name="天坛月色 8">
        <a:dk1>
          <a:srgbClr val="C0C0C0"/>
        </a:dk1>
        <a:lt1>
          <a:srgbClr val="FFFF66"/>
        </a:lt1>
        <a:dk2>
          <a:srgbClr val="008080"/>
        </a:dk2>
        <a:lt2>
          <a:srgbClr val="FFFF00"/>
        </a:lt2>
        <a:accent1>
          <a:srgbClr val="859CC9"/>
        </a:accent1>
        <a:accent2>
          <a:srgbClr val="FFCCFF"/>
        </a:accent2>
        <a:accent3>
          <a:srgbClr val="AAC0C0"/>
        </a:accent3>
        <a:accent4>
          <a:srgbClr val="DADA56"/>
        </a:accent4>
        <a:accent5>
          <a:srgbClr val="C2CBE1"/>
        </a:accent5>
        <a:accent6>
          <a:srgbClr val="E7B9E7"/>
        </a:accent6>
        <a:hlink>
          <a:srgbClr val="99FFCC"/>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ค่าเริ่มต้นการออกแบบ">
  <a:themeElements>
    <a:clrScheme name="ค่าเริ่มต้นการออกแบบ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ค่าเริ่มต้นการออกแบบ">
      <a:majorFont>
        <a:latin typeface="Times New Roman"/>
        <a:ea typeface=""/>
        <a:cs typeface="Angsana New"/>
      </a:majorFont>
      <a:minorFont>
        <a:latin typeface="Times New Roman"/>
        <a:ea typeface=""/>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ค่าเริ่มต้นการออกแบบ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ค่าเริ่มต้นการออกแบบ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ค่าเริ่มต้นการออกแบบ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ค่าเริ่มต้นการออกแบบ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ค่าเริ่มต้นการออกแบบ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ค่าเริ่มต้นการออกแบบ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ค่าเริ่มต้นการออกแบบ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cdb2004169gl">
  <a:themeElements>
    <a:clrScheme name="">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1F2"/>
      </a:accent5>
      <a:accent6>
        <a:srgbClr val="9F9F9F"/>
      </a:accent6>
      <a:hlink>
        <a:srgbClr val="7DA0D3"/>
      </a:hlink>
      <a:folHlink>
        <a:srgbClr val="B2E385"/>
      </a:folHlink>
    </a:clrScheme>
    <a:fontScheme name="">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1_cdb2004169gl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1_cdb2004169gl 2">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4C5EE"/>
        </a:accent5>
        <a:accent6>
          <a:srgbClr val="E78A71"/>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1_cdb2004169gl 3">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B955F"/>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IP-3-Enhancement</Template>
  <TotalTime>0</TotalTime>
  <Words>19022</Words>
  <Application>WPS 文字</Application>
  <PresentationFormat>全屏显示(4:3)</PresentationFormat>
  <Paragraphs>2237</Paragraphs>
  <Slides>124</Slides>
  <Notes>113</Notes>
  <HiddenSlides>0</HiddenSlides>
  <MMClips>0</MMClips>
  <ScaleCrop>false</ScaleCrop>
  <HeadingPairs>
    <vt:vector size="8" baseType="variant">
      <vt:variant>
        <vt:lpstr>已用的字体</vt:lpstr>
      </vt:variant>
      <vt:variant>
        <vt:i4>41</vt:i4>
      </vt:variant>
      <vt:variant>
        <vt:lpstr>主题</vt:lpstr>
      </vt:variant>
      <vt:variant>
        <vt:i4>9</vt:i4>
      </vt:variant>
      <vt:variant>
        <vt:lpstr>嵌入 OLE 服务器</vt:lpstr>
      </vt:variant>
      <vt:variant>
        <vt:i4>125</vt:i4>
      </vt:variant>
      <vt:variant>
        <vt:lpstr>幻灯片标题</vt:lpstr>
      </vt:variant>
      <vt:variant>
        <vt:i4>124</vt:i4>
      </vt:variant>
    </vt:vector>
  </HeadingPairs>
  <TitlesOfParts>
    <vt:vector size="299" baseType="lpstr">
      <vt:lpstr>Arial</vt:lpstr>
      <vt:lpstr>方正书宋_GBK</vt:lpstr>
      <vt:lpstr>Wingdings</vt:lpstr>
      <vt:lpstr>宋体</vt:lpstr>
      <vt:lpstr>汉仪书宋二KW</vt:lpstr>
      <vt:lpstr>Arial Black</vt:lpstr>
      <vt:lpstr>Times New Roman</vt:lpstr>
      <vt:lpstr>华文中宋</vt:lpstr>
      <vt:lpstr>苹方-简</vt:lpstr>
      <vt:lpstr>楷体_GB2312</vt:lpstr>
      <vt:lpstr>汉仪楷体简</vt:lpstr>
      <vt:lpstr>Angsana New</vt:lpstr>
      <vt:lpstr>Thonburi</vt:lpstr>
      <vt:lpstr>NSimSun</vt:lpstr>
      <vt:lpstr>黑体</vt:lpstr>
      <vt:lpstr>汉仪中黑KW</vt:lpstr>
      <vt:lpstr>Times New Roman</vt:lpstr>
      <vt:lpstr>宋体</vt:lpstr>
      <vt:lpstr>楷体</vt:lpstr>
      <vt:lpstr>Calibri</vt:lpstr>
      <vt:lpstr>方正大黑简体</vt:lpstr>
      <vt:lpstr>方正超粗黑简体</vt:lpstr>
      <vt:lpstr>Calibri</vt:lpstr>
      <vt:lpstr>Helvetica Neue</vt:lpstr>
      <vt:lpstr>Courier New</vt:lpstr>
      <vt:lpstr>Arial Unicode MS</vt:lpstr>
      <vt:lpstr>Arial</vt:lpstr>
      <vt:lpstr>Symbol</vt:lpstr>
      <vt:lpstr>Angsana New</vt:lpstr>
      <vt:lpstr>Microsoft Yahei</vt:lpstr>
      <vt:lpstr>华文琥珀</vt:lpstr>
      <vt:lpstr>微软雅黑</vt:lpstr>
      <vt:lpstr>汉仪旗黑</vt:lpstr>
      <vt:lpstr>宋体</vt:lpstr>
      <vt:lpstr>Arial Unicode MS</vt:lpstr>
      <vt:lpstr>汉仪楷体KW</vt:lpstr>
      <vt:lpstr>Kingsoft Sign</vt:lpstr>
      <vt:lpstr>宋体-简</vt:lpstr>
      <vt:lpstr>Wingdings</vt:lpstr>
      <vt:lpstr>华文中宋</vt:lpstr>
      <vt:lpstr>黑体</vt:lpstr>
      <vt:lpstr>Pixel</vt:lpstr>
      <vt:lpstr>2_Blank Presentation</vt:lpstr>
      <vt:lpstr>4_Default Design</vt:lpstr>
      <vt:lpstr>天坛月色</vt:lpstr>
      <vt:lpstr>1_天坛月色</vt:lpstr>
      <vt:lpstr>ค่าเริ่มต้นการออกแบบ</vt:lpstr>
      <vt:lpstr>Office Theme</vt:lpstr>
      <vt:lpstr>1_cdb2004169gl</vt:lpstr>
      <vt:lpstr>1_Office Theme</vt:lpstr>
      <vt:lpstr>Photoshop.Image.6</vt:lpstr>
      <vt:lpstr>Equation.3</vt:lpstr>
      <vt:lpstr>Equation.DSMT4</vt:lpstr>
      <vt:lpstr>Equation.DSMT4</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Excel.Sheet.8</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Equation.3</vt:lpstr>
      <vt:lpstr>Equation.DSMT4</vt:lpstr>
      <vt:lpstr>Equation.DSMT4</vt:lpstr>
      <vt:lpstr>Equation.DSMT4</vt:lpstr>
      <vt:lpstr>Equation.3</vt:lpstr>
      <vt:lpstr>Equation.DSMT4</vt:lpstr>
      <vt:lpstr>Equation.3</vt:lpstr>
      <vt:lpstr>Equation.3</vt:lpstr>
      <vt:lpstr>Equation.DSMT4</vt:lpstr>
      <vt:lpstr>Equation.DSMT4</vt:lpstr>
      <vt:lpstr>Equation.3</vt:lpstr>
      <vt:lpstr>Equation.3</vt:lpstr>
      <vt:lpstr>Equation.3</vt:lpstr>
      <vt:lpstr>Equation.DSMT4</vt:lpstr>
      <vt:lpstr>Equation.DSMT4</vt:lpstr>
      <vt:lpstr>Equation.3</vt:lpstr>
      <vt:lpstr>Equation.DSMT4</vt:lpstr>
      <vt:lpstr>Equation.DSMT4</vt:lpstr>
      <vt:lpstr>Equation.DSMT4</vt:lpstr>
      <vt:lpstr>Equation.DSMT4</vt:lpstr>
      <vt:lpstr>Equation.3</vt:lpstr>
      <vt:lpstr>Equation.3</vt:lpstr>
      <vt:lpstr>Equation.3</vt:lpstr>
      <vt:lpstr>Equation.DSMT4</vt:lpstr>
      <vt:lpstr>Equation.DSMT4</vt:lpstr>
      <vt:lpstr>Photoshop.Image.9</vt:lpstr>
      <vt:lpstr>Equation.DSMT4</vt:lpstr>
      <vt:lpstr>Photoshop.Image.9</vt:lpstr>
      <vt:lpstr>Equation.DSMT4</vt:lpstr>
      <vt:lpstr>Equation.DSMT4</vt:lpstr>
      <vt:lpstr>Equation.DSMT4</vt:lpstr>
      <vt:lpstr>Photoshop.Image.9</vt:lpstr>
      <vt:lpstr>Equation.DSMT4</vt:lpstr>
      <vt:lpstr>Equation.DSMT4</vt:lpstr>
      <vt:lpstr>Equation.DSMT4</vt:lpstr>
      <vt:lpstr>Equation.DSMT4</vt:lpstr>
      <vt:lpstr>Photoshop.Image.9</vt:lpstr>
      <vt:lpstr>Equation.DSMT4</vt:lpstr>
      <vt:lpstr>Equation.DSMT4</vt:lpstr>
      <vt:lpstr>Equation.DSMT4</vt:lpstr>
      <vt:lpstr>Photoshop.Image.9</vt:lpstr>
      <vt:lpstr>Equation.DSMT4</vt:lpstr>
      <vt:lpstr>Equation.DSMT4</vt:lpstr>
      <vt:lpstr>Equation.DSMT4</vt:lpstr>
      <vt:lpstr>Photoshop.Image.9</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Equation.3</vt:lpstr>
      <vt:lpstr>Equation.3</vt:lpstr>
      <vt:lpstr>Equation.3</vt:lpstr>
      <vt:lpstr>Equation.3</vt:lpstr>
      <vt:lpstr>Equation.DSMT4</vt:lpstr>
      <vt:lpstr>Equation.DSMT4</vt:lpstr>
      <vt:lpstr>Equation.DSMT4</vt:lpstr>
      <vt:lpstr>PowerPoint 演示文稿</vt:lpstr>
      <vt:lpstr>PowerPoint 演示文稿</vt:lpstr>
      <vt:lpstr>Image (bitmap) representation</vt:lpstr>
      <vt:lpstr>Image Representation</vt:lpstr>
      <vt:lpstr>Image in Memory</vt:lpstr>
      <vt:lpstr>Image in Memory</vt:lpstr>
      <vt:lpstr>Neighborhoods</vt:lpstr>
      <vt:lpstr>图像采样与量化</vt:lpstr>
      <vt:lpstr>图像采样与量化</vt:lpstr>
      <vt:lpstr>  image sampling (II)</vt:lpstr>
      <vt:lpstr>Quantization</vt:lpstr>
      <vt:lpstr>Geometric operation</vt:lpstr>
      <vt:lpstr>Geometric operation——空间变换</vt:lpstr>
      <vt:lpstr>Geometric operation——灰度级插值</vt:lpstr>
      <vt:lpstr>Resampling</vt:lpstr>
      <vt:lpstr>Spatial Domain Methods</vt:lpstr>
      <vt:lpstr>PowerPoint 演示文稿</vt:lpstr>
      <vt:lpstr>Basic Gray Level Transformations</vt:lpstr>
      <vt:lpstr>PowerPoint 演示文稿</vt:lpstr>
      <vt:lpstr>Transformation Functions</vt:lpstr>
      <vt:lpstr>Contrast Adjustment</vt:lpstr>
      <vt:lpstr>Highlighting Specific Gray-Level</vt:lpstr>
      <vt:lpstr>Types of Histogram Processing</vt:lpstr>
      <vt:lpstr>Histogram</vt:lpstr>
      <vt:lpstr>Dark Image</vt:lpstr>
      <vt:lpstr>Bright Image</vt:lpstr>
      <vt:lpstr>Low-Contrast Image</vt:lpstr>
      <vt:lpstr>High-Contrast Image</vt:lpstr>
      <vt:lpstr>Histogram Equalization</vt:lpstr>
      <vt:lpstr>Example</vt:lpstr>
      <vt:lpstr>Example</vt:lpstr>
      <vt:lpstr>Arithmetic Operations</vt:lpstr>
      <vt:lpstr>4.1 Filters(Spatial domain）</vt:lpstr>
      <vt:lpstr>线性滤波器 (Linear Filter)</vt:lpstr>
      <vt:lpstr>滤波核</vt:lpstr>
      <vt:lpstr>Low-Pass Filtering</vt:lpstr>
      <vt:lpstr>Basic High-Pass Filtering</vt:lpstr>
      <vt:lpstr>Masks</vt:lpstr>
      <vt:lpstr>Separability</vt:lpstr>
      <vt:lpstr>滤波器行、列可分离</vt:lpstr>
      <vt:lpstr>Derivative Filters</vt:lpstr>
      <vt:lpstr>PowerPoint 演示文稿</vt:lpstr>
      <vt:lpstr>Observations</vt:lpstr>
      <vt:lpstr>Use of First Derivatives - The Gradient</vt:lpstr>
      <vt:lpstr>Derivative Filters</vt:lpstr>
      <vt:lpstr>Roberts Operators</vt:lpstr>
      <vt:lpstr>Prewitt Operators</vt:lpstr>
      <vt:lpstr>Sobel Operators</vt:lpstr>
      <vt:lpstr>Laplacian</vt:lpstr>
      <vt:lpstr>PowerPoint 演示文稿</vt:lpstr>
      <vt:lpstr>4.2 Filters(frequency domain)</vt:lpstr>
      <vt:lpstr>PowerPoint 演示文稿</vt:lpstr>
      <vt:lpstr>基函数</vt:lpstr>
      <vt:lpstr>PowerPoint 演示文稿</vt:lpstr>
      <vt:lpstr>PowerPoint 演示文稿</vt:lpstr>
      <vt:lpstr>PowerPoint 演示文稿</vt:lpstr>
      <vt:lpstr>Example</vt:lpstr>
      <vt:lpstr>傅立叶谱 The Fourier Spectrum: |F(u, v)|</vt:lpstr>
      <vt:lpstr>二维傅立叶变换(2-DFT)的性质</vt:lpstr>
      <vt:lpstr>分配律 Distributivity</vt:lpstr>
      <vt:lpstr>平移 Translation</vt:lpstr>
      <vt:lpstr>缩放 Scaling</vt:lpstr>
      <vt:lpstr>频域上的滤波</vt:lpstr>
      <vt:lpstr>Architecture of Frequency Domain Methods</vt:lpstr>
      <vt:lpstr>Ideal Low-Pass Filter</vt:lpstr>
      <vt:lpstr>PowerPoint 演示文稿</vt:lpstr>
      <vt:lpstr>Butterworth Low-Pass Filter</vt:lpstr>
      <vt:lpstr>Gaussian Low-Pass Filters</vt:lpstr>
      <vt:lpstr>Ideal High-Pass Filter</vt:lpstr>
      <vt:lpstr>5. Denoising ----噪声模型</vt:lpstr>
      <vt:lpstr>噪声模型</vt:lpstr>
      <vt:lpstr>噪声模型</vt:lpstr>
      <vt:lpstr>噪声模型</vt:lpstr>
      <vt:lpstr>噪声模型</vt:lpstr>
      <vt:lpstr>噪声模型</vt:lpstr>
      <vt:lpstr>噪声模型</vt:lpstr>
      <vt:lpstr>Denoising</vt:lpstr>
      <vt:lpstr>Denoising</vt:lpstr>
      <vt:lpstr>自适应(Adaptive)中值滤波器</vt:lpstr>
      <vt:lpstr>自适应(Adaptive)中值滤波器</vt:lpstr>
      <vt:lpstr>PowerPoint 演示文稿</vt:lpstr>
      <vt:lpstr>PowerPoint 演示文稿</vt:lpstr>
      <vt:lpstr>PowerPoint 演示文稿</vt:lpstr>
      <vt:lpstr>PowerPoint 演示文稿</vt:lpstr>
      <vt:lpstr>6. Morphological</vt:lpstr>
      <vt:lpstr>PowerPoint 演示文稿</vt:lpstr>
      <vt:lpstr>腐蚀举例</vt:lpstr>
      <vt:lpstr>形态学的主要应用</vt:lpstr>
      <vt:lpstr>形态学的主要应用</vt:lpstr>
      <vt:lpstr>7. Segmentation</vt:lpstr>
      <vt:lpstr>Segmentation—Region based methods</vt:lpstr>
      <vt:lpstr>Segmentation—region growing</vt:lpstr>
      <vt:lpstr>Segmentation—Snake 1988</vt:lpstr>
      <vt:lpstr>PowerPoint 演示文稿</vt:lpstr>
      <vt:lpstr>Canny edge detector</vt:lpstr>
      <vt:lpstr>Non-maximum suppression</vt:lpstr>
      <vt:lpstr>PowerPoint 演示文稿</vt:lpstr>
      <vt:lpstr>PowerPoint 演示文稿</vt:lpstr>
      <vt:lpstr>Hysteresis thresholding</vt:lpstr>
      <vt:lpstr>Corners as distinctive interest points</vt:lpstr>
      <vt:lpstr>Interpreting the eigenvalues</vt:lpstr>
      <vt:lpstr>Corner response function</vt:lpstr>
      <vt:lpstr>Harris Corner Detector</vt:lpstr>
      <vt:lpstr>基本 Hough变换原理</vt:lpstr>
      <vt:lpstr>8.4.1 基本 Hough变换原理</vt:lpstr>
      <vt:lpstr>6 Representation &amp; Description</vt:lpstr>
      <vt:lpstr>6.3.2 Topological Descriptors</vt:lpstr>
      <vt:lpstr>6.3.2 Topological Descriptors</vt:lpstr>
      <vt:lpstr>6.3.4 Moment Invariants</vt:lpstr>
      <vt:lpstr>6.4 Use of Principal Components for Description</vt:lpstr>
      <vt:lpstr>PowerPoint 演示文稿</vt:lpstr>
      <vt:lpstr>PowerPoint 演示文稿</vt:lpstr>
      <vt:lpstr>PowerPoint 演示文稿</vt:lpstr>
      <vt:lpstr>9.Texture</vt:lpstr>
      <vt:lpstr>10.1.1 灰度共生矩阵(GLCM)</vt:lpstr>
      <vt:lpstr>10.1.2 基于共生矩阵的描述</vt:lpstr>
      <vt:lpstr>10.1.2 基于共生矩阵的描述</vt:lpstr>
      <vt:lpstr>10.1.2 基于共生矩阵的描述</vt:lpstr>
      <vt:lpstr>10.1.2 基于共生矩阵的描述</vt:lpstr>
      <vt:lpstr>10.1.3 基于能量的描述(Laws)</vt:lpstr>
      <vt:lpstr>第11章	立体视觉</vt:lpstr>
      <vt:lpstr>双目视觉实现三维重构要解决的两个问题</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lixuemei</dc:creator>
  <cp:lastModifiedBy>yy</cp:lastModifiedBy>
  <cp:revision>146</cp:revision>
  <dcterms:created xsi:type="dcterms:W3CDTF">2020-12-02T13:26:04Z</dcterms:created>
  <dcterms:modified xsi:type="dcterms:W3CDTF">2020-12-02T13:26:04Z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2052-3.0.1.4848</vt:lpwstr>
  </property>
</Properties>
</file>